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71" r:id="rId6"/>
    <p:sldId id="274" r:id="rId7"/>
    <p:sldId id="277" r:id="rId8"/>
    <p:sldId id="270" r:id="rId9"/>
    <p:sldId id="263" r:id="rId10"/>
    <p:sldId id="272" r:id="rId11"/>
    <p:sldId id="275" r:id="rId12"/>
    <p:sldId id="281" r:id="rId13"/>
    <p:sldId id="273" r:id="rId14"/>
    <p:sldId id="264" r:id="rId15"/>
    <p:sldId id="278" r:id="rId16"/>
    <p:sldId id="279" r:id="rId17"/>
    <p:sldId id="280" r:id="rId18"/>
    <p:sldId id="276" r:id="rId19"/>
    <p:sldId id="284" r:id="rId20"/>
    <p:sldId id="283" r:id="rId21"/>
    <p:sldId id="285" r:id="rId22"/>
    <p:sldId id="265" r:id="rId23"/>
    <p:sldId id="267" r:id="rId24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12F2"/>
    <a:srgbClr val="3B09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8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21C67E-5677-9C03-D8FC-85CC9AE316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E214A63-378E-7CA8-6FC4-FBC3829FA8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EDBAB6-93D2-8057-D8CD-6D8C47385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2D51B-5EEF-4CC6-B044-61195A3FEAFF}" type="datetimeFigureOut">
              <a:rPr lang="es-CL" smtClean="0"/>
              <a:t>02/12/2022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F16474-48D7-D90A-F502-8C47790CE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D725EF-9E3C-11DF-4D0B-7BC344F5A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7CF7-39A8-48A7-9282-5D9F4A9B48F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9965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038D13-F4AA-9ED2-633E-5FAA817B8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2A2E23-3A85-CE45-7DA1-D125F3A41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EB82AF-2560-7559-15FF-0CAC9EFE5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2D51B-5EEF-4CC6-B044-61195A3FEAFF}" type="datetimeFigureOut">
              <a:rPr lang="es-CL" smtClean="0"/>
              <a:t>02/12/2022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109698-91B9-30BE-5A51-97BD642AE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FD7F99-9E12-7ADE-CA62-41D95B6B4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7CF7-39A8-48A7-9282-5D9F4A9B48F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3017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ADC5FA4-49DD-6BAA-06D2-96E176F335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93A0162-E3CE-6847-4F7B-F037476FCD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9F5CC5-0487-666D-22CC-296F0450E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2D51B-5EEF-4CC6-B044-61195A3FEAFF}" type="datetimeFigureOut">
              <a:rPr lang="es-CL" smtClean="0"/>
              <a:t>02/12/2022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CB4290-AB8F-47AB-4810-F226DE04D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05ED54-18E9-0FAA-1F0D-59139C1BB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7CF7-39A8-48A7-9282-5D9F4A9B48F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721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BC7D5C-3718-683B-C9A4-8657FDF40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8EAEB0-5714-00AE-131C-35F5F61E5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6A15A8-1D1B-9365-6E84-66285CDE6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2D51B-5EEF-4CC6-B044-61195A3FEAFF}" type="datetimeFigureOut">
              <a:rPr lang="es-CL" smtClean="0"/>
              <a:t>02/12/2022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F04F1F-87B7-BEDB-7EF0-35187A46F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5ECA54-0C45-6048-D95E-AF1AB9720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7CF7-39A8-48A7-9282-5D9F4A9B48F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50273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3E8D12-2BCB-54E9-E2D8-A5954704D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5A7A359-50B8-472C-7E43-8D47DF990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2D8B53-5652-6E31-ADE9-0DCC69458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2D51B-5EEF-4CC6-B044-61195A3FEAFF}" type="datetimeFigureOut">
              <a:rPr lang="es-CL" smtClean="0"/>
              <a:t>02/12/2022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5C86FD-F88D-DD61-2356-8D06272AA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57B758-759D-522B-DAE9-F6DE5145C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7CF7-39A8-48A7-9282-5D9F4A9B48F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02580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30E305-AFD4-05D1-26E9-D7EF37DDE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A50B4E-12DA-D448-5CA3-7CED5085E4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844174E-8AA6-F656-0175-84D1FDDFDE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B64C7BF-00E6-17B7-088B-0A173DDF5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2D51B-5EEF-4CC6-B044-61195A3FEAFF}" type="datetimeFigureOut">
              <a:rPr lang="es-CL" smtClean="0"/>
              <a:t>02/12/2022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72CCDEC-DF90-6319-5B37-A3EF6E5A1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A09F3A-5051-C670-C872-46B90A1DE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7CF7-39A8-48A7-9282-5D9F4A9B48F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7418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1B0464-575D-ED9C-EEC6-EBFA0A2B3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3AA2464-45AB-F20D-9003-E732B3D37E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F19A5C5-F97C-14B4-0A2F-3751C772A0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AF03D0-B0C1-3266-FE04-39F80A44E8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0B7C43E-7C3E-66FC-1857-501FCA9FC0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3C94783-23C0-7322-13BD-B80A075B5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2D51B-5EEF-4CC6-B044-61195A3FEAFF}" type="datetimeFigureOut">
              <a:rPr lang="es-CL" smtClean="0"/>
              <a:t>02/12/2022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010EDB4-274A-92F5-49D5-CEA74F3ED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F836964-4B97-94AA-2F1B-FC9ABAB31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7CF7-39A8-48A7-9282-5D9F4A9B48F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73261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522CA3-3AEB-C038-B3B5-34CFFB6C3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BBBC8F-6431-C2F0-FB97-7F5EB66B8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2D51B-5EEF-4CC6-B044-61195A3FEAFF}" type="datetimeFigureOut">
              <a:rPr lang="es-CL" smtClean="0"/>
              <a:t>02/12/2022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EFD98F3-F537-4152-7077-F737F7D1E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E7F3904-D771-5118-7730-69DC9B5E7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7CF7-39A8-48A7-9282-5D9F4A9B48F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8064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8923551-7C13-0A9A-9B8B-D615FE808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2D51B-5EEF-4CC6-B044-61195A3FEAFF}" type="datetimeFigureOut">
              <a:rPr lang="es-CL" smtClean="0"/>
              <a:t>02/12/2022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E3B26AE-69E5-0939-08C4-DB7C1A664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97B7397-C67A-D4A5-7EDC-FE8914F68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7CF7-39A8-48A7-9282-5D9F4A9B48F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72243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D68518-234F-C970-0211-DC3C5A964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F3E3F6-378C-2835-2ADF-4605315EF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6E7A94-3992-9FFA-6001-D944D16CFC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9DC56C3-1571-3F7E-B2AD-46B503594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2D51B-5EEF-4CC6-B044-61195A3FEAFF}" type="datetimeFigureOut">
              <a:rPr lang="es-CL" smtClean="0"/>
              <a:t>02/12/2022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7649FDE-3B57-C29F-44A6-2B91BEF56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E6769E-42C0-D536-3534-A0D6AE677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7CF7-39A8-48A7-9282-5D9F4A9B48F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5012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06BCD7-D6D6-2875-B66D-33914FC17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2E82D94-9C3A-C7D8-9ABE-DC36E8AF3A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01C74B4-6E66-08EF-1C5F-1F2E9BE2E1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98D13C2-C3F0-8C90-DAC9-1D923BE53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2D51B-5EEF-4CC6-B044-61195A3FEAFF}" type="datetimeFigureOut">
              <a:rPr lang="es-CL" smtClean="0"/>
              <a:t>02/12/2022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6E537E1-DF59-5B23-7ADC-F3AE52CAB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538359-9B89-1A5B-D859-4840D5D47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7CF7-39A8-48A7-9282-5D9F4A9B48F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74017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193349B-E750-7C6B-8AA7-0234222F1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3985FFF-545F-6733-F398-CFB2ED394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FCBCB8-780F-FCCA-9C40-58E8CF6D24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2D51B-5EEF-4CC6-B044-61195A3FEAFF}" type="datetimeFigureOut">
              <a:rPr lang="es-CL" smtClean="0"/>
              <a:t>02/12/2022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3B3345-2784-52F6-41F1-CAADA83C89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7F0DF6-3CEC-E60A-6BAE-EBEA31C2D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67CF7-39A8-48A7-9282-5D9F4A9B48F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43997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9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21.png"/><Relationship Id="rId18" Type="http://schemas.openxmlformats.org/officeDocument/2006/relationships/image" Target="../media/image38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4.png"/><Relationship Id="rId17" Type="http://schemas.openxmlformats.org/officeDocument/2006/relationships/image" Target="../media/image37.png"/><Relationship Id="rId2" Type="http://schemas.openxmlformats.org/officeDocument/2006/relationships/image" Target="../media/image25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5" Type="http://schemas.openxmlformats.org/officeDocument/2006/relationships/image" Target="../media/image35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1.jpg"/><Relationship Id="rId1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mailto:parrilladasamandita@gmail.com" TargetMode="External"/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.jp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ausanostra.cl/" TargetMode="External"/><Relationship Id="rId3" Type="http://schemas.openxmlformats.org/officeDocument/2006/relationships/image" Target="../media/image49.jpeg"/><Relationship Id="rId7" Type="http://schemas.openxmlformats.org/officeDocument/2006/relationships/image" Target="../media/image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4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9.png"/><Relationship Id="rId4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.jpg"/><Relationship Id="rId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hyperlink" Target="mailto:Danitza.lira@movil.coopeuch.cl" TargetMode="External"/><Relationship Id="rId4" Type="http://schemas.openxmlformats.org/officeDocument/2006/relationships/hyperlink" Target="mailto:Ramon.cisternas@colmena.c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0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Macarena.ya&#241;ez@coopeuch.cl" TargetMode="External"/><Relationship Id="rId7" Type="http://schemas.openxmlformats.org/officeDocument/2006/relationships/hyperlink" Target="mailto:danitza.lira@movil.coopeuch.c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Jaime.donoso@coopeuch.cl" TargetMode="External"/><Relationship Id="rId5" Type="http://schemas.openxmlformats.org/officeDocument/2006/relationships/hyperlink" Target="mailto:Nelida.fernandez@coopeuch.cl" TargetMode="External"/><Relationship Id="rId4" Type="http://schemas.openxmlformats.org/officeDocument/2006/relationships/hyperlink" Target="mailto:Juan.ordonez@coopeuch.c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mailto:hola@ninjacompany.co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ángulo: esquinas redondeadas 39">
            <a:extLst>
              <a:ext uri="{FF2B5EF4-FFF2-40B4-BE49-F238E27FC236}">
                <a16:creationId xmlns:a16="http://schemas.microsoft.com/office/drawing/2014/main" id="{23B89956-E7F3-007B-79E3-8C077DC6D20C}"/>
              </a:ext>
            </a:extLst>
          </p:cNvPr>
          <p:cNvSpPr/>
          <p:nvPr/>
        </p:nvSpPr>
        <p:spPr>
          <a:xfrm>
            <a:off x="6146368" y="6672340"/>
            <a:ext cx="4715953" cy="195943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7F5E45D4-A78C-F69B-17CE-2D319DBE306A}"/>
              </a:ext>
            </a:extLst>
          </p:cNvPr>
          <p:cNvSpPr/>
          <p:nvPr/>
        </p:nvSpPr>
        <p:spPr>
          <a:xfrm>
            <a:off x="10947715" y="6284120"/>
            <a:ext cx="652459" cy="31472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11EDEFD7-E819-28A7-7CE3-FF61C796823D}"/>
              </a:ext>
            </a:extLst>
          </p:cNvPr>
          <p:cNvSpPr/>
          <p:nvPr/>
        </p:nvSpPr>
        <p:spPr>
          <a:xfrm rot="16200000">
            <a:off x="11418291" y="5857962"/>
            <a:ext cx="619183" cy="3147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7AD48E7E-0530-03F0-43DF-266C75BC763F}"/>
              </a:ext>
            </a:extLst>
          </p:cNvPr>
          <p:cNvSpPr/>
          <p:nvPr/>
        </p:nvSpPr>
        <p:spPr>
          <a:xfrm>
            <a:off x="11488223" y="6185014"/>
            <a:ext cx="479313" cy="4793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496ACB48-D577-E09D-01FC-31BFEEA05078}"/>
              </a:ext>
            </a:extLst>
          </p:cNvPr>
          <p:cNvSpPr/>
          <p:nvPr/>
        </p:nvSpPr>
        <p:spPr>
          <a:xfrm rot="16200000">
            <a:off x="11418290" y="585532"/>
            <a:ext cx="619183" cy="31477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D77018DC-5177-CC7B-1641-C039253CE056}"/>
              </a:ext>
            </a:extLst>
          </p:cNvPr>
          <p:cNvSpPr/>
          <p:nvPr/>
        </p:nvSpPr>
        <p:spPr>
          <a:xfrm>
            <a:off x="10963275" y="206771"/>
            <a:ext cx="652459" cy="31472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C3641418-F149-407A-AB95-CC50E5BC1D2B}"/>
              </a:ext>
            </a:extLst>
          </p:cNvPr>
          <p:cNvSpPr/>
          <p:nvPr/>
        </p:nvSpPr>
        <p:spPr>
          <a:xfrm>
            <a:off x="11465718" y="136636"/>
            <a:ext cx="479313" cy="4793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2A12374-F500-2443-733E-040697AC0298}"/>
              </a:ext>
            </a:extLst>
          </p:cNvPr>
          <p:cNvSpPr/>
          <p:nvPr/>
        </p:nvSpPr>
        <p:spPr>
          <a:xfrm>
            <a:off x="1320800" y="1"/>
            <a:ext cx="162719" cy="2552699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B68AF8F-B0F4-2EB5-7442-41525B44F44B}"/>
              </a:ext>
            </a:extLst>
          </p:cNvPr>
          <p:cNvSpPr/>
          <p:nvPr/>
        </p:nvSpPr>
        <p:spPr>
          <a:xfrm>
            <a:off x="1289843" y="4729842"/>
            <a:ext cx="162719" cy="2128158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2" name="Imagen 11" descr="Logotipo, Icono&#10;&#10;Descripción generada automáticamente">
            <a:extLst>
              <a:ext uri="{FF2B5EF4-FFF2-40B4-BE49-F238E27FC236}">
                <a16:creationId xmlns:a16="http://schemas.microsoft.com/office/drawing/2014/main" id="{403B9DB4-17AD-E8BD-C6BD-C815C817A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75" y="2080680"/>
            <a:ext cx="2509373" cy="2696639"/>
          </a:xfrm>
          <a:prstGeom prst="rect">
            <a:avLst/>
          </a:prstGeom>
          <a:ln>
            <a:noFill/>
          </a:ln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DFE0C40B-912B-FED4-85B2-C24C1B601DAD}"/>
              </a:ext>
            </a:extLst>
          </p:cNvPr>
          <p:cNvSpPr/>
          <p:nvPr/>
        </p:nvSpPr>
        <p:spPr>
          <a:xfrm>
            <a:off x="6390478" y="1826985"/>
            <a:ext cx="5337401" cy="2830286"/>
          </a:xfrm>
          <a:prstGeom prst="rect">
            <a:avLst/>
          </a:prstGeom>
          <a:ln w="76200" cmpd="thickThin">
            <a:extLst>
              <a:ext uri="{C807C97D-BFC1-408E-A445-0C87EB9F89A2}">
                <ask:lineSketchStyleProps xmlns:ask="http://schemas.microsoft.com/office/drawing/2018/sketchyshapes" sd="3753169933">
                  <a:custGeom>
                    <a:avLst/>
                    <a:gdLst>
                      <a:gd name="connsiteX0" fmla="*/ 0 w 5337401"/>
                      <a:gd name="connsiteY0" fmla="*/ 0 h 2830286"/>
                      <a:gd name="connsiteX1" fmla="*/ 646419 w 5337401"/>
                      <a:gd name="connsiteY1" fmla="*/ 0 h 2830286"/>
                      <a:gd name="connsiteX2" fmla="*/ 1132715 w 5337401"/>
                      <a:gd name="connsiteY2" fmla="*/ 0 h 2830286"/>
                      <a:gd name="connsiteX3" fmla="*/ 1672386 w 5337401"/>
                      <a:gd name="connsiteY3" fmla="*/ 0 h 2830286"/>
                      <a:gd name="connsiteX4" fmla="*/ 2212056 w 5337401"/>
                      <a:gd name="connsiteY4" fmla="*/ 0 h 2830286"/>
                      <a:gd name="connsiteX5" fmla="*/ 2858475 w 5337401"/>
                      <a:gd name="connsiteY5" fmla="*/ 0 h 2830286"/>
                      <a:gd name="connsiteX6" fmla="*/ 3291397 w 5337401"/>
                      <a:gd name="connsiteY6" fmla="*/ 0 h 2830286"/>
                      <a:gd name="connsiteX7" fmla="*/ 3937816 w 5337401"/>
                      <a:gd name="connsiteY7" fmla="*/ 0 h 2830286"/>
                      <a:gd name="connsiteX8" fmla="*/ 4370738 w 5337401"/>
                      <a:gd name="connsiteY8" fmla="*/ 0 h 2830286"/>
                      <a:gd name="connsiteX9" fmla="*/ 5337401 w 5337401"/>
                      <a:gd name="connsiteY9" fmla="*/ 0 h 2830286"/>
                      <a:gd name="connsiteX10" fmla="*/ 5337401 w 5337401"/>
                      <a:gd name="connsiteY10" fmla="*/ 622663 h 2830286"/>
                      <a:gd name="connsiteX11" fmla="*/ 5337401 w 5337401"/>
                      <a:gd name="connsiteY11" fmla="*/ 1245326 h 2830286"/>
                      <a:gd name="connsiteX12" fmla="*/ 5337401 w 5337401"/>
                      <a:gd name="connsiteY12" fmla="*/ 1867989 h 2830286"/>
                      <a:gd name="connsiteX13" fmla="*/ 5337401 w 5337401"/>
                      <a:gd name="connsiteY13" fmla="*/ 2830286 h 2830286"/>
                      <a:gd name="connsiteX14" fmla="*/ 4797730 w 5337401"/>
                      <a:gd name="connsiteY14" fmla="*/ 2830286 h 2830286"/>
                      <a:gd name="connsiteX15" fmla="*/ 4097938 w 5337401"/>
                      <a:gd name="connsiteY15" fmla="*/ 2830286 h 2830286"/>
                      <a:gd name="connsiteX16" fmla="*/ 3451519 w 5337401"/>
                      <a:gd name="connsiteY16" fmla="*/ 2830286 h 2830286"/>
                      <a:gd name="connsiteX17" fmla="*/ 3018597 w 5337401"/>
                      <a:gd name="connsiteY17" fmla="*/ 2830286 h 2830286"/>
                      <a:gd name="connsiteX18" fmla="*/ 2372178 w 5337401"/>
                      <a:gd name="connsiteY18" fmla="*/ 2830286 h 2830286"/>
                      <a:gd name="connsiteX19" fmla="*/ 1939256 w 5337401"/>
                      <a:gd name="connsiteY19" fmla="*/ 2830286 h 2830286"/>
                      <a:gd name="connsiteX20" fmla="*/ 1239463 w 5337401"/>
                      <a:gd name="connsiteY20" fmla="*/ 2830286 h 2830286"/>
                      <a:gd name="connsiteX21" fmla="*/ 593045 w 5337401"/>
                      <a:gd name="connsiteY21" fmla="*/ 2830286 h 2830286"/>
                      <a:gd name="connsiteX22" fmla="*/ 0 w 5337401"/>
                      <a:gd name="connsiteY22" fmla="*/ 2830286 h 2830286"/>
                      <a:gd name="connsiteX23" fmla="*/ 0 w 5337401"/>
                      <a:gd name="connsiteY23" fmla="*/ 2207623 h 2830286"/>
                      <a:gd name="connsiteX24" fmla="*/ 0 w 5337401"/>
                      <a:gd name="connsiteY24" fmla="*/ 1698172 h 2830286"/>
                      <a:gd name="connsiteX25" fmla="*/ 0 w 5337401"/>
                      <a:gd name="connsiteY25" fmla="*/ 1217023 h 2830286"/>
                      <a:gd name="connsiteX26" fmla="*/ 0 w 5337401"/>
                      <a:gd name="connsiteY26" fmla="*/ 622663 h 2830286"/>
                      <a:gd name="connsiteX27" fmla="*/ 0 w 5337401"/>
                      <a:gd name="connsiteY27" fmla="*/ 0 h 2830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5337401" h="2830286" fill="none" extrusionOk="0">
                        <a:moveTo>
                          <a:pt x="0" y="0"/>
                        </a:moveTo>
                        <a:cubicBezTo>
                          <a:pt x="148085" y="-72704"/>
                          <a:pt x="364429" y="20191"/>
                          <a:pt x="646419" y="0"/>
                        </a:cubicBezTo>
                        <a:cubicBezTo>
                          <a:pt x="928409" y="-20191"/>
                          <a:pt x="950320" y="4950"/>
                          <a:pt x="1132715" y="0"/>
                        </a:cubicBezTo>
                        <a:cubicBezTo>
                          <a:pt x="1315110" y="-4950"/>
                          <a:pt x="1407722" y="17616"/>
                          <a:pt x="1672386" y="0"/>
                        </a:cubicBezTo>
                        <a:cubicBezTo>
                          <a:pt x="1937050" y="-17616"/>
                          <a:pt x="2053522" y="51036"/>
                          <a:pt x="2212056" y="0"/>
                        </a:cubicBezTo>
                        <a:cubicBezTo>
                          <a:pt x="2370590" y="-51036"/>
                          <a:pt x="2716862" y="75994"/>
                          <a:pt x="2858475" y="0"/>
                        </a:cubicBezTo>
                        <a:cubicBezTo>
                          <a:pt x="3000088" y="-75994"/>
                          <a:pt x="3093764" y="36710"/>
                          <a:pt x="3291397" y="0"/>
                        </a:cubicBezTo>
                        <a:cubicBezTo>
                          <a:pt x="3489030" y="-36710"/>
                          <a:pt x="3649373" y="26751"/>
                          <a:pt x="3937816" y="0"/>
                        </a:cubicBezTo>
                        <a:cubicBezTo>
                          <a:pt x="4226259" y="-26751"/>
                          <a:pt x="4171126" y="3659"/>
                          <a:pt x="4370738" y="0"/>
                        </a:cubicBezTo>
                        <a:cubicBezTo>
                          <a:pt x="4570350" y="-3659"/>
                          <a:pt x="4971694" y="57093"/>
                          <a:pt x="5337401" y="0"/>
                        </a:cubicBezTo>
                        <a:cubicBezTo>
                          <a:pt x="5355905" y="213267"/>
                          <a:pt x="5289029" y="410792"/>
                          <a:pt x="5337401" y="622663"/>
                        </a:cubicBezTo>
                        <a:cubicBezTo>
                          <a:pt x="5385773" y="834534"/>
                          <a:pt x="5293811" y="963029"/>
                          <a:pt x="5337401" y="1245326"/>
                        </a:cubicBezTo>
                        <a:cubicBezTo>
                          <a:pt x="5380991" y="1527623"/>
                          <a:pt x="5330595" y="1663885"/>
                          <a:pt x="5337401" y="1867989"/>
                        </a:cubicBezTo>
                        <a:cubicBezTo>
                          <a:pt x="5344207" y="2072093"/>
                          <a:pt x="5251118" y="2608546"/>
                          <a:pt x="5337401" y="2830286"/>
                        </a:cubicBezTo>
                        <a:cubicBezTo>
                          <a:pt x="5193145" y="2836774"/>
                          <a:pt x="5016887" y="2785644"/>
                          <a:pt x="4797730" y="2830286"/>
                        </a:cubicBezTo>
                        <a:cubicBezTo>
                          <a:pt x="4578573" y="2874928"/>
                          <a:pt x="4412435" y="2800370"/>
                          <a:pt x="4097938" y="2830286"/>
                        </a:cubicBezTo>
                        <a:cubicBezTo>
                          <a:pt x="3783441" y="2860202"/>
                          <a:pt x="3726447" y="2799398"/>
                          <a:pt x="3451519" y="2830286"/>
                        </a:cubicBezTo>
                        <a:cubicBezTo>
                          <a:pt x="3176591" y="2861174"/>
                          <a:pt x="3215919" y="2788162"/>
                          <a:pt x="3018597" y="2830286"/>
                        </a:cubicBezTo>
                        <a:cubicBezTo>
                          <a:pt x="2821275" y="2872410"/>
                          <a:pt x="2519285" y="2779201"/>
                          <a:pt x="2372178" y="2830286"/>
                        </a:cubicBezTo>
                        <a:cubicBezTo>
                          <a:pt x="2225071" y="2881371"/>
                          <a:pt x="2054396" y="2810044"/>
                          <a:pt x="1939256" y="2830286"/>
                        </a:cubicBezTo>
                        <a:cubicBezTo>
                          <a:pt x="1824116" y="2850528"/>
                          <a:pt x="1574529" y="2794462"/>
                          <a:pt x="1239463" y="2830286"/>
                        </a:cubicBezTo>
                        <a:cubicBezTo>
                          <a:pt x="904397" y="2866110"/>
                          <a:pt x="729895" y="2826147"/>
                          <a:pt x="593045" y="2830286"/>
                        </a:cubicBezTo>
                        <a:cubicBezTo>
                          <a:pt x="456195" y="2834425"/>
                          <a:pt x="121250" y="2822040"/>
                          <a:pt x="0" y="2830286"/>
                        </a:cubicBezTo>
                        <a:cubicBezTo>
                          <a:pt x="-1875" y="2682768"/>
                          <a:pt x="12811" y="2361313"/>
                          <a:pt x="0" y="2207623"/>
                        </a:cubicBezTo>
                        <a:cubicBezTo>
                          <a:pt x="-12811" y="2053933"/>
                          <a:pt x="3592" y="1923494"/>
                          <a:pt x="0" y="1698172"/>
                        </a:cubicBezTo>
                        <a:cubicBezTo>
                          <a:pt x="-3592" y="1472850"/>
                          <a:pt x="30326" y="1427977"/>
                          <a:pt x="0" y="1217023"/>
                        </a:cubicBezTo>
                        <a:cubicBezTo>
                          <a:pt x="-30326" y="1006069"/>
                          <a:pt x="22459" y="790884"/>
                          <a:pt x="0" y="622663"/>
                        </a:cubicBezTo>
                        <a:cubicBezTo>
                          <a:pt x="-22459" y="454442"/>
                          <a:pt x="37875" y="219583"/>
                          <a:pt x="0" y="0"/>
                        </a:cubicBezTo>
                        <a:close/>
                      </a:path>
                      <a:path w="5337401" h="2830286" stroke="0" extrusionOk="0">
                        <a:moveTo>
                          <a:pt x="0" y="0"/>
                        </a:moveTo>
                        <a:cubicBezTo>
                          <a:pt x="190143" y="-29168"/>
                          <a:pt x="446001" y="13817"/>
                          <a:pt x="646419" y="0"/>
                        </a:cubicBezTo>
                        <a:cubicBezTo>
                          <a:pt x="846837" y="-13817"/>
                          <a:pt x="1025967" y="55119"/>
                          <a:pt x="1132715" y="0"/>
                        </a:cubicBezTo>
                        <a:cubicBezTo>
                          <a:pt x="1239463" y="-55119"/>
                          <a:pt x="1555420" y="1094"/>
                          <a:pt x="1672386" y="0"/>
                        </a:cubicBezTo>
                        <a:cubicBezTo>
                          <a:pt x="1789352" y="-1094"/>
                          <a:pt x="2071430" y="36212"/>
                          <a:pt x="2372178" y="0"/>
                        </a:cubicBezTo>
                        <a:cubicBezTo>
                          <a:pt x="2672926" y="-36212"/>
                          <a:pt x="2787870" y="55612"/>
                          <a:pt x="3071971" y="0"/>
                        </a:cubicBezTo>
                        <a:cubicBezTo>
                          <a:pt x="3356072" y="-55612"/>
                          <a:pt x="3379141" y="41226"/>
                          <a:pt x="3665015" y="0"/>
                        </a:cubicBezTo>
                        <a:cubicBezTo>
                          <a:pt x="3950889" y="-41226"/>
                          <a:pt x="4033164" y="53315"/>
                          <a:pt x="4204686" y="0"/>
                        </a:cubicBezTo>
                        <a:cubicBezTo>
                          <a:pt x="4376208" y="-53315"/>
                          <a:pt x="4506423" y="24022"/>
                          <a:pt x="4637608" y="0"/>
                        </a:cubicBezTo>
                        <a:cubicBezTo>
                          <a:pt x="4768793" y="-24022"/>
                          <a:pt x="5149512" y="45810"/>
                          <a:pt x="5337401" y="0"/>
                        </a:cubicBezTo>
                        <a:cubicBezTo>
                          <a:pt x="5395333" y="134770"/>
                          <a:pt x="5334618" y="443521"/>
                          <a:pt x="5337401" y="594360"/>
                        </a:cubicBezTo>
                        <a:cubicBezTo>
                          <a:pt x="5340184" y="745199"/>
                          <a:pt x="5279751" y="968288"/>
                          <a:pt x="5337401" y="1075509"/>
                        </a:cubicBezTo>
                        <a:cubicBezTo>
                          <a:pt x="5395051" y="1182730"/>
                          <a:pt x="5316297" y="1481334"/>
                          <a:pt x="5337401" y="1698172"/>
                        </a:cubicBezTo>
                        <a:cubicBezTo>
                          <a:pt x="5358505" y="1915010"/>
                          <a:pt x="5276664" y="2054068"/>
                          <a:pt x="5337401" y="2235926"/>
                        </a:cubicBezTo>
                        <a:cubicBezTo>
                          <a:pt x="5398138" y="2417784"/>
                          <a:pt x="5324875" y="2635893"/>
                          <a:pt x="5337401" y="2830286"/>
                        </a:cubicBezTo>
                        <a:cubicBezTo>
                          <a:pt x="5089621" y="2878363"/>
                          <a:pt x="4982876" y="2797564"/>
                          <a:pt x="4797730" y="2830286"/>
                        </a:cubicBezTo>
                        <a:cubicBezTo>
                          <a:pt x="4612584" y="2863008"/>
                          <a:pt x="4359358" y="2760805"/>
                          <a:pt x="4151312" y="2830286"/>
                        </a:cubicBezTo>
                        <a:cubicBezTo>
                          <a:pt x="3943266" y="2899767"/>
                          <a:pt x="3721714" y="2774168"/>
                          <a:pt x="3451519" y="2830286"/>
                        </a:cubicBezTo>
                        <a:cubicBezTo>
                          <a:pt x="3181324" y="2886404"/>
                          <a:pt x="2935604" y="2752774"/>
                          <a:pt x="2805101" y="2830286"/>
                        </a:cubicBezTo>
                        <a:cubicBezTo>
                          <a:pt x="2674598" y="2907798"/>
                          <a:pt x="2308967" y="2789022"/>
                          <a:pt x="2105308" y="2830286"/>
                        </a:cubicBezTo>
                        <a:cubicBezTo>
                          <a:pt x="1901649" y="2871550"/>
                          <a:pt x="1704302" y="2800725"/>
                          <a:pt x="1512264" y="2830286"/>
                        </a:cubicBezTo>
                        <a:cubicBezTo>
                          <a:pt x="1320226" y="2859847"/>
                          <a:pt x="1265775" y="2814136"/>
                          <a:pt x="1079341" y="2830286"/>
                        </a:cubicBezTo>
                        <a:cubicBezTo>
                          <a:pt x="892907" y="2846436"/>
                          <a:pt x="807503" y="2815461"/>
                          <a:pt x="646419" y="2830286"/>
                        </a:cubicBezTo>
                        <a:cubicBezTo>
                          <a:pt x="485335" y="2845111"/>
                          <a:pt x="146775" y="2820032"/>
                          <a:pt x="0" y="2830286"/>
                        </a:cubicBezTo>
                        <a:cubicBezTo>
                          <a:pt x="-15276" y="2523998"/>
                          <a:pt x="26234" y="2407519"/>
                          <a:pt x="0" y="2207623"/>
                        </a:cubicBezTo>
                        <a:cubicBezTo>
                          <a:pt x="-26234" y="2007727"/>
                          <a:pt x="36149" y="1892436"/>
                          <a:pt x="0" y="1669869"/>
                        </a:cubicBezTo>
                        <a:cubicBezTo>
                          <a:pt x="-36149" y="1447302"/>
                          <a:pt x="54815" y="1427010"/>
                          <a:pt x="0" y="1188720"/>
                        </a:cubicBezTo>
                        <a:cubicBezTo>
                          <a:pt x="-54815" y="950430"/>
                          <a:pt x="55643" y="783805"/>
                          <a:pt x="0" y="650966"/>
                        </a:cubicBezTo>
                        <a:cubicBezTo>
                          <a:pt x="-55643" y="518127"/>
                          <a:pt x="74438" y="15056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</a:rPr>
              <a:t>Convenios y Alianzas</a:t>
            </a:r>
          </a:p>
          <a:p>
            <a:pPr algn="ctr"/>
            <a:r>
              <a:rPr lang="es-CL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</a:rPr>
              <a:t>Sindicato N°2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6496359B-A63D-764C-DB8C-C520A0200627}"/>
              </a:ext>
            </a:extLst>
          </p:cNvPr>
          <p:cNvSpPr/>
          <p:nvPr/>
        </p:nvSpPr>
        <p:spPr>
          <a:xfrm>
            <a:off x="11525137" y="203199"/>
            <a:ext cx="348343" cy="34834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54A8B0BA-6257-F0CE-40D8-EAFCAF91BE05}"/>
              </a:ext>
            </a:extLst>
          </p:cNvPr>
          <p:cNvSpPr/>
          <p:nvPr/>
        </p:nvSpPr>
        <p:spPr>
          <a:xfrm rot="10800000">
            <a:off x="10069337" y="210344"/>
            <a:ext cx="348343" cy="34834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360DF67E-C1C4-E875-47FE-E0D4115DBC53}"/>
              </a:ext>
            </a:extLst>
          </p:cNvPr>
          <p:cNvSpPr/>
          <p:nvPr/>
        </p:nvSpPr>
        <p:spPr>
          <a:xfrm>
            <a:off x="11553709" y="6250500"/>
            <a:ext cx="348343" cy="34834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9" name="Rectángulo: esquinas redondeadas 38">
            <a:extLst>
              <a:ext uri="{FF2B5EF4-FFF2-40B4-BE49-F238E27FC236}">
                <a16:creationId xmlns:a16="http://schemas.microsoft.com/office/drawing/2014/main" id="{56C932F3-8B2B-A4E4-43D2-20DAF6A281BF}"/>
              </a:ext>
            </a:extLst>
          </p:cNvPr>
          <p:cNvSpPr/>
          <p:nvPr/>
        </p:nvSpPr>
        <p:spPr>
          <a:xfrm>
            <a:off x="6146369" y="0"/>
            <a:ext cx="4715953" cy="210343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974F80C4-8EDD-936E-0A8C-B96EDBA15FC6}"/>
              </a:ext>
            </a:extLst>
          </p:cNvPr>
          <p:cNvSpPr/>
          <p:nvPr/>
        </p:nvSpPr>
        <p:spPr>
          <a:xfrm>
            <a:off x="8889178" y="4873782"/>
            <a:ext cx="24336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</a:rPr>
              <a:t>Año 2022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590AAFDF-15E7-8C75-48D0-7209B9A690D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599" y="2568"/>
            <a:ext cx="3649074" cy="685543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571304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Logotipo, Icono&#10;&#10;Descripción generada automáticamente">
            <a:extLst>
              <a:ext uri="{FF2B5EF4-FFF2-40B4-BE49-F238E27FC236}">
                <a16:creationId xmlns:a16="http://schemas.microsoft.com/office/drawing/2014/main" id="{0F72A2CF-8F67-2331-C847-D328E3CF9AF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345" y="751623"/>
            <a:ext cx="9005619" cy="9677680"/>
          </a:xfrm>
          <a:prstGeom prst="rect">
            <a:avLst/>
          </a:prstGeom>
          <a:ln>
            <a:noFill/>
          </a:ln>
        </p:spPr>
      </p:pic>
      <p:sp>
        <p:nvSpPr>
          <p:cNvPr id="40" name="Rectángulo: esquinas redondeadas 39">
            <a:extLst>
              <a:ext uri="{FF2B5EF4-FFF2-40B4-BE49-F238E27FC236}">
                <a16:creationId xmlns:a16="http://schemas.microsoft.com/office/drawing/2014/main" id="{23B89956-E7F3-007B-79E3-8C077DC6D20C}"/>
              </a:ext>
            </a:extLst>
          </p:cNvPr>
          <p:cNvSpPr/>
          <p:nvPr/>
        </p:nvSpPr>
        <p:spPr>
          <a:xfrm>
            <a:off x="4447037" y="6598843"/>
            <a:ext cx="4715953" cy="255275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7F5E45D4-A78C-F69B-17CE-2D319DBE306A}"/>
              </a:ext>
            </a:extLst>
          </p:cNvPr>
          <p:cNvSpPr/>
          <p:nvPr/>
        </p:nvSpPr>
        <p:spPr>
          <a:xfrm>
            <a:off x="10947715" y="6284120"/>
            <a:ext cx="652459" cy="31472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11EDEFD7-E819-28A7-7CE3-FF61C796823D}"/>
              </a:ext>
            </a:extLst>
          </p:cNvPr>
          <p:cNvSpPr/>
          <p:nvPr/>
        </p:nvSpPr>
        <p:spPr>
          <a:xfrm rot="16200000">
            <a:off x="11418291" y="5857962"/>
            <a:ext cx="619183" cy="3147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7AD48E7E-0530-03F0-43DF-266C75BC763F}"/>
              </a:ext>
            </a:extLst>
          </p:cNvPr>
          <p:cNvSpPr/>
          <p:nvPr/>
        </p:nvSpPr>
        <p:spPr>
          <a:xfrm>
            <a:off x="11488223" y="6185014"/>
            <a:ext cx="479313" cy="4793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496ACB48-D577-E09D-01FC-31BFEEA05078}"/>
              </a:ext>
            </a:extLst>
          </p:cNvPr>
          <p:cNvSpPr/>
          <p:nvPr/>
        </p:nvSpPr>
        <p:spPr>
          <a:xfrm rot="16200000">
            <a:off x="11418290" y="585532"/>
            <a:ext cx="619183" cy="31477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D77018DC-5177-CC7B-1641-C039253CE056}"/>
              </a:ext>
            </a:extLst>
          </p:cNvPr>
          <p:cNvSpPr/>
          <p:nvPr/>
        </p:nvSpPr>
        <p:spPr>
          <a:xfrm>
            <a:off x="10963275" y="206771"/>
            <a:ext cx="652459" cy="31472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C3641418-F149-407A-AB95-CC50E5BC1D2B}"/>
              </a:ext>
            </a:extLst>
          </p:cNvPr>
          <p:cNvSpPr/>
          <p:nvPr/>
        </p:nvSpPr>
        <p:spPr>
          <a:xfrm>
            <a:off x="11465718" y="136636"/>
            <a:ext cx="479313" cy="4793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2" name="Imagen 11" descr="Logotipo, Icono&#10;&#10;Descripción generada automáticamente">
            <a:extLst>
              <a:ext uri="{FF2B5EF4-FFF2-40B4-BE49-F238E27FC236}">
                <a16:creationId xmlns:a16="http://schemas.microsoft.com/office/drawing/2014/main" id="{403B9DB4-17AD-E8BD-C6BD-C815C817A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76" y="5010661"/>
            <a:ext cx="1715439" cy="1843457"/>
          </a:xfrm>
          <a:prstGeom prst="rect">
            <a:avLst/>
          </a:prstGeom>
          <a:ln>
            <a:noFill/>
          </a:ln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DFE0C40B-912B-FED4-85B2-C24C1B601DAD}"/>
              </a:ext>
            </a:extLst>
          </p:cNvPr>
          <p:cNvSpPr/>
          <p:nvPr/>
        </p:nvSpPr>
        <p:spPr>
          <a:xfrm>
            <a:off x="415427" y="457855"/>
            <a:ext cx="3539610" cy="7599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 cmpd="thickThin">
            <a:extLst>
              <a:ext uri="{C807C97D-BFC1-408E-A445-0C87EB9F89A2}">
                <ask:lineSketchStyleProps xmlns:ask="http://schemas.microsoft.com/office/drawing/2018/sketchyshapes" sd="3753169933">
                  <a:custGeom>
                    <a:avLst/>
                    <a:gdLst>
                      <a:gd name="connsiteX0" fmla="*/ 0 w 5337401"/>
                      <a:gd name="connsiteY0" fmla="*/ 0 h 2830286"/>
                      <a:gd name="connsiteX1" fmla="*/ 646419 w 5337401"/>
                      <a:gd name="connsiteY1" fmla="*/ 0 h 2830286"/>
                      <a:gd name="connsiteX2" fmla="*/ 1132715 w 5337401"/>
                      <a:gd name="connsiteY2" fmla="*/ 0 h 2830286"/>
                      <a:gd name="connsiteX3" fmla="*/ 1672386 w 5337401"/>
                      <a:gd name="connsiteY3" fmla="*/ 0 h 2830286"/>
                      <a:gd name="connsiteX4" fmla="*/ 2212056 w 5337401"/>
                      <a:gd name="connsiteY4" fmla="*/ 0 h 2830286"/>
                      <a:gd name="connsiteX5" fmla="*/ 2858475 w 5337401"/>
                      <a:gd name="connsiteY5" fmla="*/ 0 h 2830286"/>
                      <a:gd name="connsiteX6" fmla="*/ 3291397 w 5337401"/>
                      <a:gd name="connsiteY6" fmla="*/ 0 h 2830286"/>
                      <a:gd name="connsiteX7" fmla="*/ 3937816 w 5337401"/>
                      <a:gd name="connsiteY7" fmla="*/ 0 h 2830286"/>
                      <a:gd name="connsiteX8" fmla="*/ 4370738 w 5337401"/>
                      <a:gd name="connsiteY8" fmla="*/ 0 h 2830286"/>
                      <a:gd name="connsiteX9" fmla="*/ 5337401 w 5337401"/>
                      <a:gd name="connsiteY9" fmla="*/ 0 h 2830286"/>
                      <a:gd name="connsiteX10" fmla="*/ 5337401 w 5337401"/>
                      <a:gd name="connsiteY10" fmla="*/ 622663 h 2830286"/>
                      <a:gd name="connsiteX11" fmla="*/ 5337401 w 5337401"/>
                      <a:gd name="connsiteY11" fmla="*/ 1245326 h 2830286"/>
                      <a:gd name="connsiteX12" fmla="*/ 5337401 w 5337401"/>
                      <a:gd name="connsiteY12" fmla="*/ 1867989 h 2830286"/>
                      <a:gd name="connsiteX13" fmla="*/ 5337401 w 5337401"/>
                      <a:gd name="connsiteY13" fmla="*/ 2830286 h 2830286"/>
                      <a:gd name="connsiteX14" fmla="*/ 4797730 w 5337401"/>
                      <a:gd name="connsiteY14" fmla="*/ 2830286 h 2830286"/>
                      <a:gd name="connsiteX15" fmla="*/ 4097938 w 5337401"/>
                      <a:gd name="connsiteY15" fmla="*/ 2830286 h 2830286"/>
                      <a:gd name="connsiteX16" fmla="*/ 3451519 w 5337401"/>
                      <a:gd name="connsiteY16" fmla="*/ 2830286 h 2830286"/>
                      <a:gd name="connsiteX17" fmla="*/ 3018597 w 5337401"/>
                      <a:gd name="connsiteY17" fmla="*/ 2830286 h 2830286"/>
                      <a:gd name="connsiteX18" fmla="*/ 2372178 w 5337401"/>
                      <a:gd name="connsiteY18" fmla="*/ 2830286 h 2830286"/>
                      <a:gd name="connsiteX19" fmla="*/ 1939256 w 5337401"/>
                      <a:gd name="connsiteY19" fmla="*/ 2830286 h 2830286"/>
                      <a:gd name="connsiteX20" fmla="*/ 1239463 w 5337401"/>
                      <a:gd name="connsiteY20" fmla="*/ 2830286 h 2830286"/>
                      <a:gd name="connsiteX21" fmla="*/ 593045 w 5337401"/>
                      <a:gd name="connsiteY21" fmla="*/ 2830286 h 2830286"/>
                      <a:gd name="connsiteX22" fmla="*/ 0 w 5337401"/>
                      <a:gd name="connsiteY22" fmla="*/ 2830286 h 2830286"/>
                      <a:gd name="connsiteX23" fmla="*/ 0 w 5337401"/>
                      <a:gd name="connsiteY23" fmla="*/ 2207623 h 2830286"/>
                      <a:gd name="connsiteX24" fmla="*/ 0 w 5337401"/>
                      <a:gd name="connsiteY24" fmla="*/ 1698172 h 2830286"/>
                      <a:gd name="connsiteX25" fmla="*/ 0 w 5337401"/>
                      <a:gd name="connsiteY25" fmla="*/ 1217023 h 2830286"/>
                      <a:gd name="connsiteX26" fmla="*/ 0 w 5337401"/>
                      <a:gd name="connsiteY26" fmla="*/ 622663 h 2830286"/>
                      <a:gd name="connsiteX27" fmla="*/ 0 w 5337401"/>
                      <a:gd name="connsiteY27" fmla="*/ 0 h 2830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5337401" h="2830286" fill="none" extrusionOk="0">
                        <a:moveTo>
                          <a:pt x="0" y="0"/>
                        </a:moveTo>
                        <a:cubicBezTo>
                          <a:pt x="148085" y="-72704"/>
                          <a:pt x="364429" y="20191"/>
                          <a:pt x="646419" y="0"/>
                        </a:cubicBezTo>
                        <a:cubicBezTo>
                          <a:pt x="928409" y="-20191"/>
                          <a:pt x="950320" y="4950"/>
                          <a:pt x="1132715" y="0"/>
                        </a:cubicBezTo>
                        <a:cubicBezTo>
                          <a:pt x="1315110" y="-4950"/>
                          <a:pt x="1407722" y="17616"/>
                          <a:pt x="1672386" y="0"/>
                        </a:cubicBezTo>
                        <a:cubicBezTo>
                          <a:pt x="1937050" y="-17616"/>
                          <a:pt x="2053522" y="51036"/>
                          <a:pt x="2212056" y="0"/>
                        </a:cubicBezTo>
                        <a:cubicBezTo>
                          <a:pt x="2370590" y="-51036"/>
                          <a:pt x="2716862" y="75994"/>
                          <a:pt x="2858475" y="0"/>
                        </a:cubicBezTo>
                        <a:cubicBezTo>
                          <a:pt x="3000088" y="-75994"/>
                          <a:pt x="3093764" y="36710"/>
                          <a:pt x="3291397" y="0"/>
                        </a:cubicBezTo>
                        <a:cubicBezTo>
                          <a:pt x="3489030" y="-36710"/>
                          <a:pt x="3649373" y="26751"/>
                          <a:pt x="3937816" y="0"/>
                        </a:cubicBezTo>
                        <a:cubicBezTo>
                          <a:pt x="4226259" y="-26751"/>
                          <a:pt x="4171126" y="3659"/>
                          <a:pt x="4370738" y="0"/>
                        </a:cubicBezTo>
                        <a:cubicBezTo>
                          <a:pt x="4570350" y="-3659"/>
                          <a:pt x="4971694" y="57093"/>
                          <a:pt x="5337401" y="0"/>
                        </a:cubicBezTo>
                        <a:cubicBezTo>
                          <a:pt x="5355905" y="213267"/>
                          <a:pt x="5289029" y="410792"/>
                          <a:pt x="5337401" y="622663"/>
                        </a:cubicBezTo>
                        <a:cubicBezTo>
                          <a:pt x="5385773" y="834534"/>
                          <a:pt x="5293811" y="963029"/>
                          <a:pt x="5337401" y="1245326"/>
                        </a:cubicBezTo>
                        <a:cubicBezTo>
                          <a:pt x="5380991" y="1527623"/>
                          <a:pt x="5330595" y="1663885"/>
                          <a:pt x="5337401" y="1867989"/>
                        </a:cubicBezTo>
                        <a:cubicBezTo>
                          <a:pt x="5344207" y="2072093"/>
                          <a:pt x="5251118" y="2608546"/>
                          <a:pt x="5337401" y="2830286"/>
                        </a:cubicBezTo>
                        <a:cubicBezTo>
                          <a:pt x="5193145" y="2836774"/>
                          <a:pt x="5016887" y="2785644"/>
                          <a:pt x="4797730" y="2830286"/>
                        </a:cubicBezTo>
                        <a:cubicBezTo>
                          <a:pt x="4578573" y="2874928"/>
                          <a:pt x="4412435" y="2800370"/>
                          <a:pt x="4097938" y="2830286"/>
                        </a:cubicBezTo>
                        <a:cubicBezTo>
                          <a:pt x="3783441" y="2860202"/>
                          <a:pt x="3726447" y="2799398"/>
                          <a:pt x="3451519" y="2830286"/>
                        </a:cubicBezTo>
                        <a:cubicBezTo>
                          <a:pt x="3176591" y="2861174"/>
                          <a:pt x="3215919" y="2788162"/>
                          <a:pt x="3018597" y="2830286"/>
                        </a:cubicBezTo>
                        <a:cubicBezTo>
                          <a:pt x="2821275" y="2872410"/>
                          <a:pt x="2519285" y="2779201"/>
                          <a:pt x="2372178" y="2830286"/>
                        </a:cubicBezTo>
                        <a:cubicBezTo>
                          <a:pt x="2225071" y="2881371"/>
                          <a:pt x="2054396" y="2810044"/>
                          <a:pt x="1939256" y="2830286"/>
                        </a:cubicBezTo>
                        <a:cubicBezTo>
                          <a:pt x="1824116" y="2850528"/>
                          <a:pt x="1574529" y="2794462"/>
                          <a:pt x="1239463" y="2830286"/>
                        </a:cubicBezTo>
                        <a:cubicBezTo>
                          <a:pt x="904397" y="2866110"/>
                          <a:pt x="729895" y="2826147"/>
                          <a:pt x="593045" y="2830286"/>
                        </a:cubicBezTo>
                        <a:cubicBezTo>
                          <a:pt x="456195" y="2834425"/>
                          <a:pt x="121250" y="2822040"/>
                          <a:pt x="0" y="2830286"/>
                        </a:cubicBezTo>
                        <a:cubicBezTo>
                          <a:pt x="-1875" y="2682768"/>
                          <a:pt x="12811" y="2361313"/>
                          <a:pt x="0" y="2207623"/>
                        </a:cubicBezTo>
                        <a:cubicBezTo>
                          <a:pt x="-12811" y="2053933"/>
                          <a:pt x="3592" y="1923494"/>
                          <a:pt x="0" y="1698172"/>
                        </a:cubicBezTo>
                        <a:cubicBezTo>
                          <a:pt x="-3592" y="1472850"/>
                          <a:pt x="30326" y="1427977"/>
                          <a:pt x="0" y="1217023"/>
                        </a:cubicBezTo>
                        <a:cubicBezTo>
                          <a:pt x="-30326" y="1006069"/>
                          <a:pt x="22459" y="790884"/>
                          <a:pt x="0" y="622663"/>
                        </a:cubicBezTo>
                        <a:cubicBezTo>
                          <a:pt x="-22459" y="454442"/>
                          <a:pt x="37875" y="219583"/>
                          <a:pt x="0" y="0"/>
                        </a:cubicBezTo>
                        <a:close/>
                      </a:path>
                      <a:path w="5337401" h="2830286" stroke="0" extrusionOk="0">
                        <a:moveTo>
                          <a:pt x="0" y="0"/>
                        </a:moveTo>
                        <a:cubicBezTo>
                          <a:pt x="190143" y="-29168"/>
                          <a:pt x="446001" y="13817"/>
                          <a:pt x="646419" y="0"/>
                        </a:cubicBezTo>
                        <a:cubicBezTo>
                          <a:pt x="846837" y="-13817"/>
                          <a:pt x="1025967" y="55119"/>
                          <a:pt x="1132715" y="0"/>
                        </a:cubicBezTo>
                        <a:cubicBezTo>
                          <a:pt x="1239463" y="-55119"/>
                          <a:pt x="1555420" y="1094"/>
                          <a:pt x="1672386" y="0"/>
                        </a:cubicBezTo>
                        <a:cubicBezTo>
                          <a:pt x="1789352" y="-1094"/>
                          <a:pt x="2071430" y="36212"/>
                          <a:pt x="2372178" y="0"/>
                        </a:cubicBezTo>
                        <a:cubicBezTo>
                          <a:pt x="2672926" y="-36212"/>
                          <a:pt x="2787870" y="55612"/>
                          <a:pt x="3071971" y="0"/>
                        </a:cubicBezTo>
                        <a:cubicBezTo>
                          <a:pt x="3356072" y="-55612"/>
                          <a:pt x="3379141" y="41226"/>
                          <a:pt x="3665015" y="0"/>
                        </a:cubicBezTo>
                        <a:cubicBezTo>
                          <a:pt x="3950889" y="-41226"/>
                          <a:pt x="4033164" y="53315"/>
                          <a:pt x="4204686" y="0"/>
                        </a:cubicBezTo>
                        <a:cubicBezTo>
                          <a:pt x="4376208" y="-53315"/>
                          <a:pt x="4506423" y="24022"/>
                          <a:pt x="4637608" y="0"/>
                        </a:cubicBezTo>
                        <a:cubicBezTo>
                          <a:pt x="4768793" y="-24022"/>
                          <a:pt x="5149512" y="45810"/>
                          <a:pt x="5337401" y="0"/>
                        </a:cubicBezTo>
                        <a:cubicBezTo>
                          <a:pt x="5395333" y="134770"/>
                          <a:pt x="5334618" y="443521"/>
                          <a:pt x="5337401" y="594360"/>
                        </a:cubicBezTo>
                        <a:cubicBezTo>
                          <a:pt x="5340184" y="745199"/>
                          <a:pt x="5279751" y="968288"/>
                          <a:pt x="5337401" y="1075509"/>
                        </a:cubicBezTo>
                        <a:cubicBezTo>
                          <a:pt x="5395051" y="1182730"/>
                          <a:pt x="5316297" y="1481334"/>
                          <a:pt x="5337401" y="1698172"/>
                        </a:cubicBezTo>
                        <a:cubicBezTo>
                          <a:pt x="5358505" y="1915010"/>
                          <a:pt x="5276664" y="2054068"/>
                          <a:pt x="5337401" y="2235926"/>
                        </a:cubicBezTo>
                        <a:cubicBezTo>
                          <a:pt x="5398138" y="2417784"/>
                          <a:pt x="5324875" y="2635893"/>
                          <a:pt x="5337401" y="2830286"/>
                        </a:cubicBezTo>
                        <a:cubicBezTo>
                          <a:pt x="5089621" y="2878363"/>
                          <a:pt x="4982876" y="2797564"/>
                          <a:pt x="4797730" y="2830286"/>
                        </a:cubicBezTo>
                        <a:cubicBezTo>
                          <a:pt x="4612584" y="2863008"/>
                          <a:pt x="4359358" y="2760805"/>
                          <a:pt x="4151312" y="2830286"/>
                        </a:cubicBezTo>
                        <a:cubicBezTo>
                          <a:pt x="3943266" y="2899767"/>
                          <a:pt x="3721714" y="2774168"/>
                          <a:pt x="3451519" y="2830286"/>
                        </a:cubicBezTo>
                        <a:cubicBezTo>
                          <a:pt x="3181324" y="2886404"/>
                          <a:pt x="2935604" y="2752774"/>
                          <a:pt x="2805101" y="2830286"/>
                        </a:cubicBezTo>
                        <a:cubicBezTo>
                          <a:pt x="2674598" y="2907798"/>
                          <a:pt x="2308967" y="2789022"/>
                          <a:pt x="2105308" y="2830286"/>
                        </a:cubicBezTo>
                        <a:cubicBezTo>
                          <a:pt x="1901649" y="2871550"/>
                          <a:pt x="1704302" y="2800725"/>
                          <a:pt x="1512264" y="2830286"/>
                        </a:cubicBezTo>
                        <a:cubicBezTo>
                          <a:pt x="1320226" y="2859847"/>
                          <a:pt x="1265775" y="2814136"/>
                          <a:pt x="1079341" y="2830286"/>
                        </a:cubicBezTo>
                        <a:cubicBezTo>
                          <a:pt x="892907" y="2846436"/>
                          <a:pt x="807503" y="2815461"/>
                          <a:pt x="646419" y="2830286"/>
                        </a:cubicBezTo>
                        <a:cubicBezTo>
                          <a:pt x="485335" y="2845111"/>
                          <a:pt x="146775" y="2820032"/>
                          <a:pt x="0" y="2830286"/>
                        </a:cubicBezTo>
                        <a:cubicBezTo>
                          <a:pt x="-15276" y="2523998"/>
                          <a:pt x="26234" y="2407519"/>
                          <a:pt x="0" y="2207623"/>
                        </a:cubicBezTo>
                        <a:cubicBezTo>
                          <a:pt x="-26234" y="2007727"/>
                          <a:pt x="36149" y="1892436"/>
                          <a:pt x="0" y="1669869"/>
                        </a:cubicBezTo>
                        <a:cubicBezTo>
                          <a:pt x="-36149" y="1447302"/>
                          <a:pt x="54815" y="1427010"/>
                          <a:pt x="0" y="1188720"/>
                        </a:cubicBezTo>
                        <a:cubicBezTo>
                          <a:pt x="-54815" y="950430"/>
                          <a:pt x="55643" y="783805"/>
                          <a:pt x="0" y="650966"/>
                        </a:cubicBezTo>
                        <a:cubicBezTo>
                          <a:pt x="-55643" y="518127"/>
                          <a:pt x="74438" y="15056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2800" dirty="0">
                <a:solidFill>
                  <a:srgbClr val="000000"/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Servicio</a:t>
            </a:r>
            <a:r>
              <a:rPr lang="es-CL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L" sz="2800" dirty="0" err="1">
                <a:solidFill>
                  <a:srgbClr val="000000"/>
                </a:solidFill>
                <a:latin typeface="Britannic Bold" panose="020B09030607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Hoteleria</a:t>
            </a:r>
            <a:endParaRPr lang="es-CL" sz="2800" dirty="0">
              <a:solidFill>
                <a:srgbClr val="000000"/>
              </a:solidFill>
              <a:latin typeface="Britannic Bold" panose="020B090306070302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6496359B-A63D-764C-DB8C-C520A0200627}"/>
              </a:ext>
            </a:extLst>
          </p:cNvPr>
          <p:cNvSpPr/>
          <p:nvPr/>
        </p:nvSpPr>
        <p:spPr>
          <a:xfrm>
            <a:off x="11525137" y="203199"/>
            <a:ext cx="348343" cy="34834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54A8B0BA-6257-F0CE-40D8-EAFCAF91BE05}"/>
              </a:ext>
            </a:extLst>
          </p:cNvPr>
          <p:cNvSpPr/>
          <p:nvPr/>
        </p:nvSpPr>
        <p:spPr>
          <a:xfrm rot="10800000">
            <a:off x="10069337" y="210344"/>
            <a:ext cx="348343" cy="34834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360DF67E-C1C4-E875-47FE-E0D4115DBC53}"/>
              </a:ext>
            </a:extLst>
          </p:cNvPr>
          <p:cNvSpPr/>
          <p:nvPr/>
        </p:nvSpPr>
        <p:spPr>
          <a:xfrm>
            <a:off x="11553709" y="6250500"/>
            <a:ext cx="348343" cy="34834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9" name="Rectángulo: esquinas redondeadas 38">
            <a:extLst>
              <a:ext uri="{FF2B5EF4-FFF2-40B4-BE49-F238E27FC236}">
                <a16:creationId xmlns:a16="http://schemas.microsoft.com/office/drawing/2014/main" id="{56C932F3-8B2B-A4E4-43D2-20DAF6A281BF}"/>
              </a:ext>
            </a:extLst>
          </p:cNvPr>
          <p:cNvSpPr/>
          <p:nvPr/>
        </p:nvSpPr>
        <p:spPr>
          <a:xfrm>
            <a:off x="585666" y="1"/>
            <a:ext cx="4715953" cy="210343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6C143C9E-1D10-3E28-D79A-C83B0A7E7B49}"/>
              </a:ext>
            </a:extLst>
          </p:cNvPr>
          <p:cNvSpPr/>
          <p:nvPr/>
        </p:nvSpPr>
        <p:spPr>
          <a:xfrm rot="16200000">
            <a:off x="-2230339" y="4113229"/>
            <a:ext cx="4715953" cy="255275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BC0D485D-4837-6026-A408-44ABC75AFFDC}"/>
              </a:ext>
            </a:extLst>
          </p:cNvPr>
          <p:cNvSpPr txBox="1"/>
          <p:nvPr/>
        </p:nvSpPr>
        <p:spPr>
          <a:xfrm>
            <a:off x="5948455" y="770604"/>
            <a:ext cx="5522022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Panamericana Hoteles es una cadena hotelera chilena y sustentable, presente en la ciudad de:</a:t>
            </a:r>
          </a:p>
          <a:p>
            <a:pPr algn="just"/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QUINTERO, convenio vigente con SITRACOOP.</a:t>
            </a:r>
          </a:p>
          <a:p>
            <a:pPr algn="just"/>
            <a:endParaRPr lang="es-CL" dirty="0">
              <a:ln w="9525" cap="rnd" cmpd="sng" algn="ctr">
                <a:solidFill>
                  <a:srgbClr val="404040"/>
                </a:solidFill>
                <a:prstDash val="solid"/>
                <a:bevel/>
              </a:ln>
              <a:solidFill>
                <a:srgbClr val="40404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Somos Panamericana Hoteles, la primera cadena hotelera sustentable de Chile, con más de 65 años de tradición y experiencia en el mercado. Buscamos ofrecer servicios cálidos y cercanos a nuestros huéspedes y clientes, ofreciendo experiencias agradables en cada uno de nuestros 6 hoteles, centrando todo nuestro quehacer, en las personas que utilizan nuestras instalaciones.</a:t>
            </a:r>
          </a:p>
          <a:p>
            <a:endParaRPr lang="es-CL" dirty="0">
              <a:ln w="9525" cap="rnd" cmpd="sng" algn="ctr">
                <a:solidFill>
                  <a:srgbClr val="404040"/>
                </a:solidFill>
                <a:prstDash val="solid"/>
                <a:bevel/>
              </a:ln>
              <a:solidFill>
                <a:srgbClr val="40404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L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733EC520-FD53-46D4-00FF-0E1CBA3F82D7}"/>
              </a:ext>
            </a:extLst>
          </p:cNvPr>
          <p:cNvSpPr txBox="1"/>
          <p:nvPr/>
        </p:nvSpPr>
        <p:spPr>
          <a:xfrm>
            <a:off x="6567766" y="4703551"/>
            <a:ext cx="70031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Luis Acevedo 1736, Valparaíso, Quintero – Chile</a:t>
            </a:r>
          </a:p>
          <a:p>
            <a:r>
              <a:rPr lang="es-CL" dirty="0">
                <a:ln w="9525" cap="rnd" cmpd="sng" algn="ctr">
                  <a:solidFill>
                    <a:srgbClr val="3D12F2"/>
                  </a:solidFill>
                  <a:prstDash val="solid"/>
                  <a:bevel/>
                </a:ln>
                <a:solidFill>
                  <a:srgbClr val="3D12F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reservas@hotelquintero.cl</a:t>
            </a:r>
            <a:endParaRPr lang="es-CL" u="sng" dirty="0">
              <a:ln w="9525" cap="rnd" cmpd="sng" algn="ctr">
                <a:solidFill>
                  <a:srgbClr val="3D12F2"/>
                </a:solidFill>
                <a:prstDash val="solid"/>
                <a:bevel/>
              </a:ln>
              <a:solidFill>
                <a:srgbClr val="3D12F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+56 32 332 1900</a:t>
            </a:r>
            <a:endParaRPr lang="es-CL" dirty="0">
              <a:solidFill>
                <a:srgbClr val="676767"/>
              </a:solidFill>
              <a:latin typeface="Open Sans" panose="020B0606030504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22B7B26-80A8-6A6E-CAC1-81A024AD92AB}"/>
              </a:ext>
            </a:extLst>
          </p:cNvPr>
          <p:cNvSpPr txBox="1"/>
          <p:nvPr/>
        </p:nvSpPr>
        <p:spPr>
          <a:xfrm>
            <a:off x="8327650" y="4231541"/>
            <a:ext cx="1427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CONTACTO</a:t>
            </a:r>
            <a:r>
              <a:rPr lang="es-CL" dirty="0"/>
              <a:t>   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DDDAE58-3CB2-75FE-1322-25EE6BD37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5714" y="5006706"/>
            <a:ext cx="481626" cy="31701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B90EEB5-6F58-D0E8-B054-63B1179B45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1229" y="5340827"/>
            <a:ext cx="286537" cy="286537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780CC70D-FA1C-6EF9-1FB3-299C0916D40A}"/>
              </a:ext>
            </a:extLst>
          </p:cNvPr>
          <p:cNvSpPr txBox="1"/>
          <p:nvPr/>
        </p:nvSpPr>
        <p:spPr>
          <a:xfrm>
            <a:off x="451192" y="1650602"/>
            <a:ext cx="4850427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●  25% descuento en las tarifas flexibles de las habitaciones ofrecidas en la página web del hotel. Los valores son netos y deberá agregar el IVA.</a:t>
            </a:r>
          </a:p>
          <a:p>
            <a:pPr algn="just"/>
            <a:endParaRPr lang="es-CL" dirty="0">
              <a:ln w="9525" cap="rnd" cmpd="sng" algn="ctr">
                <a:solidFill>
                  <a:srgbClr val="404040"/>
                </a:solidFill>
                <a:prstDash val="solid"/>
                <a:bevel/>
              </a:ln>
              <a:solidFill>
                <a:srgbClr val="40404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●   10% de descuento en consumos de Carta o Bar.</a:t>
            </a:r>
          </a:p>
          <a:p>
            <a:pPr algn="just"/>
            <a:endParaRPr lang="es-CL" dirty="0">
              <a:ln w="9525" cap="rnd" cmpd="sng" algn="ctr">
                <a:solidFill>
                  <a:srgbClr val="404040"/>
                </a:solidFill>
                <a:prstDash val="solid"/>
                <a:bevel/>
              </a:ln>
              <a:solidFill>
                <a:srgbClr val="40404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●  5 % de descuento en Menú Sugerencia del Chef. </a:t>
            </a:r>
          </a:p>
          <a:p>
            <a:pPr algn="just"/>
            <a:endParaRPr lang="es-CL" dirty="0">
              <a:ln w="9525" cap="rnd" cmpd="sng" algn="ctr">
                <a:solidFill>
                  <a:srgbClr val="404040"/>
                </a:solidFill>
                <a:prstDash val="solid"/>
                <a:bevel/>
              </a:ln>
              <a:solidFill>
                <a:srgbClr val="40404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es-CL" dirty="0" err="1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Gift</a:t>
            </a:r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L" dirty="0" err="1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Card</a:t>
            </a:r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canjeables en Habitaciones, Restaurant y otros servicios. </a:t>
            </a:r>
            <a:endParaRPr lang="es-CL" dirty="0"/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181B1D0-071D-C899-D0CB-7ADC1F8319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8455" y="196451"/>
            <a:ext cx="16954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602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Oferta laboral empresa GASCO – Departamento de Ingeniería Industrial  Universidad de Santiago">
            <a:extLst>
              <a:ext uri="{FF2B5EF4-FFF2-40B4-BE49-F238E27FC236}">
                <a16:creationId xmlns:a16="http://schemas.microsoft.com/office/drawing/2014/main" id="{20105184-4A0E-8EB4-84B1-CC578D30B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962" y="133855"/>
            <a:ext cx="2047668" cy="171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15" descr="Logotipo, Icono&#10;&#10;Descripción generada automáticamente">
            <a:extLst>
              <a:ext uri="{FF2B5EF4-FFF2-40B4-BE49-F238E27FC236}">
                <a16:creationId xmlns:a16="http://schemas.microsoft.com/office/drawing/2014/main" id="{0F72A2CF-8F67-2331-C847-D328E3CF9AF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343" y="171821"/>
            <a:ext cx="9005619" cy="9677680"/>
          </a:xfrm>
          <a:prstGeom prst="rect">
            <a:avLst/>
          </a:prstGeom>
          <a:ln>
            <a:noFill/>
          </a:ln>
        </p:spPr>
      </p:pic>
      <p:sp>
        <p:nvSpPr>
          <p:cNvPr id="40" name="Rectángulo: esquinas redondeadas 39">
            <a:extLst>
              <a:ext uri="{FF2B5EF4-FFF2-40B4-BE49-F238E27FC236}">
                <a16:creationId xmlns:a16="http://schemas.microsoft.com/office/drawing/2014/main" id="{23B89956-E7F3-007B-79E3-8C077DC6D20C}"/>
              </a:ext>
            </a:extLst>
          </p:cNvPr>
          <p:cNvSpPr/>
          <p:nvPr/>
        </p:nvSpPr>
        <p:spPr>
          <a:xfrm>
            <a:off x="4447037" y="6598843"/>
            <a:ext cx="4715953" cy="255275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7F5E45D4-A78C-F69B-17CE-2D319DBE306A}"/>
              </a:ext>
            </a:extLst>
          </p:cNvPr>
          <p:cNvSpPr/>
          <p:nvPr/>
        </p:nvSpPr>
        <p:spPr>
          <a:xfrm>
            <a:off x="10947715" y="6284120"/>
            <a:ext cx="652459" cy="31472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11EDEFD7-E819-28A7-7CE3-FF61C796823D}"/>
              </a:ext>
            </a:extLst>
          </p:cNvPr>
          <p:cNvSpPr/>
          <p:nvPr/>
        </p:nvSpPr>
        <p:spPr>
          <a:xfrm rot="16200000">
            <a:off x="11418291" y="5857962"/>
            <a:ext cx="619183" cy="3147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7AD48E7E-0530-03F0-43DF-266C75BC763F}"/>
              </a:ext>
            </a:extLst>
          </p:cNvPr>
          <p:cNvSpPr/>
          <p:nvPr/>
        </p:nvSpPr>
        <p:spPr>
          <a:xfrm>
            <a:off x="11488223" y="6185014"/>
            <a:ext cx="479313" cy="4793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496ACB48-D577-E09D-01FC-31BFEEA05078}"/>
              </a:ext>
            </a:extLst>
          </p:cNvPr>
          <p:cNvSpPr/>
          <p:nvPr/>
        </p:nvSpPr>
        <p:spPr>
          <a:xfrm rot="16200000">
            <a:off x="11418290" y="585532"/>
            <a:ext cx="619183" cy="31477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D77018DC-5177-CC7B-1641-C039253CE056}"/>
              </a:ext>
            </a:extLst>
          </p:cNvPr>
          <p:cNvSpPr/>
          <p:nvPr/>
        </p:nvSpPr>
        <p:spPr>
          <a:xfrm>
            <a:off x="10963275" y="206771"/>
            <a:ext cx="652459" cy="31472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C3641418-F149-407A-AB95-CC50E5BC1D2B}"/>
              </a:ext>
            </a:extLst>
          </p:cNvPr>
          <p:cNvSpPr/>
          <p:nvPr/>
        </p:nvSpPr>
        <p:spPr>
          <a:xfrm>
            <a:off x="11465718" y="136636"/>
            <a:ext cx="479313" cy="4793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2" name="Imagen 11" descr="Logotipo, Icono&#10;&#10;Descripción generada automáticamente">
            <a:extLst>
              <a:ext uri="{FF2B5EF4-FFF2-40B4-BE49-F238E27FC236}">
                <a16:creationId xmlns:a16="http://schemas.microsoft.com/office/drawing/2014/main" id="{403B9DB4-17AD-E8BD-C6BD-C815C817A6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76" y="5010661"/>
            <a:ext cx="1715439" cy="1843457"/>
          </a:xfrm>
          <a:prstGeom prst="rect">
            <a:avLst/>
          </a:prstGeom>
          <a:ln>
            <a:noFill/>
          </a:ln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DFE0C40B-912B-FED4-85B2-C24C1B601DAD}"/>
              </a:ext>
            </a:extLst>
          </p:cNvPr>
          <p:cNvSpPr/>
          <p:nvPr/>
        </p:nvSpPr>
        <p:spPr>
          <a:xfrm>
            <a:off x="751410" y="433328"/>
            <a:ext cx="2710270" cy="7599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 cmpd="thickThin">
            <a:extLst>
              <a:ext uri="{C807C97D-BFC1-408E-A445-0C87EB9F89A2}">
                <ask:lineSketchStyleProps xmlns:ask="http://schemas.microsoft.com/office/drawing/2018/sketchyshapes" sd="3753169933">
                  <a:custGeom>
                    <a:avLst/>
                    <a:gdLst>
                      <a:gd name="connsiteX0" fmla="*/ 0 w 5337401"/>
                      <a:gd name="connsiteY0" fmla="*/ 0 h 2830286"/>
                      <a:gd name="connsiteX1" fmla="*/ 646419 w 5337401"/>
                      <a:gd name="connsiteY1" fmla="*/ 0 h 2830286"/>
                      <a:gd name="connsiteX2" fmla="*/ 1132715 w 5337401"/>
                      <a:gd name="connsiteY2" fmla="*/ 0 h 2830286"/>
                      <a:gd name="connsiteX3" fmla="*/ 1672386 w 5337401"/>
                      <a:gd name="connsiteY3" fmla="*/ 0 h 2830286"/>
                      <a:gd name="connsiteX4" fmla="*/ 2212056 w 5337401"/>
                      <a:gd name="connsiteY4" fmla="*/ 0 h 2830286"/>
                      <a:gd name="connsiteX5" fmla="*/ 2858475 w 5337401"/>
                      <a:gd name="connsiteY5" fmla="*/ 0 h 2830286"/>
                      <a:gd name="connsiteX6" fmla="*/ 3291397 w 5337401"/>
                      <a:gd name="connsiteY6" fmla="*/ 0 h 2830286"/>
                      <a:gd name="connsiteX7" fmla="*/ 3937816 w 5337401"/>
                      <a:gd name="connsiteY7" fmla="*/ 0 h 2830286"/>
                      <a:gd name="connsiteX8" fmla="*/ 4370738 w 5337401"/>
                      <a:gd name="connsiteY8" fmla="*/ 0 h 2830286"/>
                      <a:gd name="connsiteX9" fmla="*/ 5337401 w 5337401"/>
                      <a:gd name="connsiteY9" fmla="*/ 0 h 2830286"/>
                      <a:gd name="connsiteX10" fmla="*/ 5337401 w 5337401"/>
                      <a:gd name="connsiteY10" fmla="*/ 622663 h 2830286"/>
                      <a:gd name="connsiteX11" fmla="*/ 5337401 w 5337401"/>
                      <a:gd name="connsiteY11" fmla="*/ 1245326 h 2830286"/>
                      <a:gd name="connsiteX12" fmla="*/ 5337401 w 5337401"/>
                      <a:gd name="connsiteY12" fmla="*/ 1867989 h 2830286"/>
                      <a:gd name="connsiteX13" fmla="*/ 5337401 w 5337401"/>
                      <a:gd name="connsiteY13" fmla="*/ 2830286 h 2830286"/>
                      <a:gd name="connsiteX14" fmla="*/ 4797730 w 5337401"/>
                      <a:gd name="connsiteY14" fmla="*/ 2830286 h 2830286"/>
                      <a:gd name="connsiteX15" fmla="*/ 4097938 w 5337401"/>
                      <a:gd name="connsiteY15" fmla="*/ 2830286 h 2830286"/>
                      <a:gd name="connsiteX16" fmla="*/ 3451519 w 5337401"/>
                      <a:gd name="connsiteY16" fmla="*/ 2830286 h 2830286"/>
                      <a:gd name="connsiteX17" fmla="*/ 3018597 w 5337401"/>
                      <a:gd name="connsiteY17" fmla="*/ 2830286 h 2830286"/>
                      <a:gd name="connsiteX18" fmla="*/ 2372178 w 5337401"/>
                      <a:gd name="connsiteY18" fmla="*/ 2830286 h 2830286"/>
                      <a:gd name="connsiteX19" fmla="*/ 1939256 w 5337401"/>
                      <a:gd name="connsiteY19" fmla="*/ 2830286 h 2830286"/>
                      <a:gd name="connsiteX20" fmla="*/ 1239463 w 5337401"/>
                      <a:gd name="connsiteY20" fmla="*/ 2830286 h 2830286"/>
                      <a:gd name="connsiteX21" fmla="*/ 593045 w 5337401"/>
                      <a:gd name="connsiteY21" fmla="*/ 2830286 h 2830286"/>
                      <a:gd name="connsiteX22" fmla="*/ 0 w 5337401"/>
                      <a:gd name="connsiteY22" fmla="*/ 2830286 h 2830286"/>
                      <a:gd name="connsiteX23" fmla="*/ 0 w 5337401"/>
                      <a:gd name="connsiteY23" fmla="*/ 2207623 h 2830286"/>
                      <a:gd name="connsiteX24" fmla="*/ 0 w 5337401"/>
                      <a:gd name="connsiteY24" fmla="*/ 1698172 h 2830286"/>
                      <a:gd name="connsiteX25" fmla="*/ 0 w 5337401"/>
                      <a:gd name="connsiteY25" fmla="*/ 1217023 h 2830286"/>
                      <a:gd name="connsiteX26" fmla="*/ 0 w 5337401"/>
                      <a:gd name="connsiteY26" fmla="*/ 622663 h 2830286"/>
                      <a:gd name="connsiteX27" fmla="*/ 0 w 5337401"/>
                      <a:gd name="connsiteY27" fmla="*/ 0 h 2830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5337401" h="2830286" fill="none" extrusionOk="0">
                        <a:moveTo>
                          <a:pt x="0" y="0"/>
                        </a:moveTo>
                        <a:cubicBezTo>
                          <a:pt x="148085" y="-72704"/>
                          <a:pt x="364429" y="20191"/>
                          <a:pt x="646419" y="0"/>
                        </a:cubicBezTo>
                        <a:cubicBezTo>
                          <a:pt x="928409" y="-20191"/>
                          <a:pt x="950320" y="4950"/>
                          <a:pt x="1132715" y="0"/>
                        </a:cubicBezTo>
                        <a:cubicBezTo>
                          <a:pt x="1315110" y="-4950"/>
                          <a:pt x="1407722" y="17616"/>
                          <a:pt x="1672386" y="0"/>
                        </a:cubicBezTo>
                        <a:cubicBezTo>
                          <a:pt x="1937050" y="-17616"/>
                          <a:pt x="2053522" y="51036"/>
                          <a:pt x="2212056" y="0"/>
                        </a:cubicBezTo>
                        <a:cubicBezTo>
                          <a:pt x="2370590" y="-51036"/>
                          <a:pt x="2716862" y="75994"/>
                          <a:pt x="2858475" y="0"/>
                        </a:cubicBezTo>
                        <a:cubicBezTo>
                          <a:pt x="3000088" y="-75994"/>
                          <a:pt x="3093764" y="36710"/>
                          <a:pt x="3291397" y="0"/>
                        </a:cubicBezTo>
                        <a:cubicBezTo>
                          <a:pt x="3489030" y="-36710"/>
                          <a:pt x="3649373" y="26751"/>
                          <a:pt x="3937816" y="0"/>
                        </a:cubicBezTo>
                        <a:cubicBezTo>
                          <a:pt x="4226259" y="-26751"/>
                          <a:pt x="4171126" y="3659"/>
                          <a:pt x="4370738" y="0"/>
                        </a:cubicBezTo>
                        <a:cubicBezTo>
                          <a:pt x="4570350" y="-3659"/>
                          <a:pt x="4971694" y="57093"/>
                          <a:pt x="5337401" y="0"/>
                        </a:cubicBezTo>
                        <a:cubicBezTo>
                          <a:pt x="5355905" y="213267"/>
                          <a:pt x="5289029" y="410792"/>
                          <a:pt x="5337401" y="622663"/>
                        </a:cubicBezTo>
                        <a:cubicBezTo>
                          <a:pt x="5385773" y="834534"/>
                          <a:pt x="5293811" y="963029"/>
                          <a:pt x="5337401" y="1245326"/>
                        </a:cubicBezTo>
                        <a:cubicBezTo>
                          <a:pt x="5380991" y="1527623"/>
                          <a:pt x="5330595" y="1663885"/>
                          <a:pt x="5337401" y="1867989"/>
                        </a:cubicBezTo>
                        <a:cubicBezTo>
                          <a:pt x="5344207" y="2072093"/>
                          <a:pt x="5251118" y="2608546"/>
                          <a:pt x="5337401" y="2830286"/>
                        </a:cubicBezTo>
                        <a:cubicBezTo>
                          <a:pt x="5193145" y="2836774"/>
                          <a:pt x="5016887" y="2785644"/>
                          <a:pt x="4797730" y="2830286"/>
                        </a:cubicBezTo>
                        <a:cubicBezTo>
                          <a:pt x="4578573" y="2874928"/>
                          <a:pt x="4412435" y="2800370"/>
                          <a:pt x="4097938" y="2830286"/>
                        </a:cubicBezTo>
                        <a:cubicBezTo>
                          <a:pt x="3783441" y="2860202"/>
                          <a:pt x="3726447" y="2799398"/>
                          <a:pt x="3451519" y="2830286"/>
                        </a:cubicBezTo>
                        <a:cubicBezTo>
                          <a:pt x="3176591" y="2861174"/>
                          <a:pt x="3215919" y="2788162"/>
                          <a:pt x="3018597" y="2830286"/>
                        </a:cubicBezTo>
                        <a:cubicBezTo>
                          <a:pt x="2821275" y="2872410"/>
                          <a:pt x="2519285" y="2779201"/>
                          <a:pt x="2372178" y="2830286"/>
                        </a:cubicBezTo>
                        <a:cubicBezTo>
                          <a:pt x="2225071" y="2881371"/>
                          <a:pt x="2054396" y="2810044"/>
                          <a:pt x="1939256" y="2830286"/>
                        </a:cubicBezTo>
                        <a:cubicBezTo>
                          <a:pt x="1824116" y="2850528"/>
                          <a:pt x="1574529" y="2794462"/>
                          <a:pt x="1239463" y="2830286"/>
                        </a:cubicBezTo>
                        <a:cubicBezTo>
                          <a:pt x="904397" y="2866110"/>
                          <a:pt x="729895" y="2826147"/>
                          <a:pt x="593045" y="2830286"/>
                        </a:cubicBezTo>
                        <a:cubicBezTo>
                          <a:pt x="456195" y="2834425"/>
                          <a:pt x="121250" y="2822040"/>
                          <a:pt x="0" y="2830286"/>
                        </a:cubicBezTo>
                        <a:cubicBezTo>
                          <a:pt x="-1875" y="2682768"/>
                          <a:pt x="12811" y="2361313"/>
                          <a:pt x="0" y="2207623"/>
                        </a:cubicBezTo>
                        <a:cubicBezTo>
                          <a:pt x="-12811" y="2053933"/>
                          <a:pt x="3592" y="1923494"/>
                          <a:pt x="0" y="1698172"/>
                        </a:cubicBezTo>
                        <a:cubicBezTo>
                          <a:pt x="-3592" y="1472850"/>
                          <a:pt x="30326" y="1427977"/>
                          <a:pt x="0" y="1217023"/>
                        </a:cubicBezTo>
                        <a:cubicBezTo>
                          <a:pt x="-30326" y="1006069"/>
                          <a:pt x="22459" y="790884"/>
                          <a:pt x="0" y="622663"/>
                        </a:cubicBezTo>
                        <a:cubicBezTo>
                          <a:pt x="-22459" y="454442"/>
                          <a:pt x="37875" y="219583"/>
                          <a:pt x="0" y="0"/>
                        </a:cubicBezTo>
                        <a:close/>
                      </a:path>
                      <a:path w="5337401" h="2830286" stroke="0" extrusionOk="0">
                        <a:moveTo>
                          <a:pt x="0" y="0"/>
                        </a:moveTo>
                        <a:cubicBezTo>
                          <a:pt x="190143" y="-29168"/>
                          <a:pt x="446001" y="13817"/>
                          <a:pt x="646419" y="0"/>
                        </a:cubicBezTo>
                        <a:cubicBezTo>
                          <a:pt x="846837" y="-13817"/>
                          <a:pt x="1025967" y="55119"/>
                          <a:pt x="1132715" y="0"/>
                        </a:cubicBezTo>
                        <a:cubicBezTo>
                          <a:pt x="1239463" y="-55119"/>
                          <a:pt x="1555420" y="1094"/>
                          <a:pt x="1672386" y="0"/>
                        </a:cubicBezTo>
                        <a:cubicBezTo>
                          <a:pt x="1789352" y="-1094"/>
                          <a:pt x="2071430" y="36212"/>
                          <a:pt x="2372178" y="0"/>
                        </a:cubicBezTo>
                        <a:cubicBezTo>
                          <a:pt x="2672926" y="-36212"/>
                          <a:pt x="2787870" y="55612"/>
                          <a:pt x="3071971" y="0"/>
                        </a:cubicBezTo>
                        <a:cubicBezTo>
                          <a:pt x="3356072" y="-55612"/>
                          <a:pt x="3379141" y="41226"/>
                          <a:pt x="3665015" y="0"/>
                        </a:cubicBezTo>
                        <a:cubicBezTo>
                          <a:pt x="3950889" y="-41226"/>
                          <a:pt x="4033164" y="53315"/>
                          <a:pt x="4204686" y="0"/>
                        </a:cubicBezTo>
                        <a:cubicBezTo>
                          <a:pt x="4376208" y="-53315"/>
                          <a:pt x="4506423" y="24022"/>
                          <a:pt x="4637608" y="0"/>
                        </a:cubicBezTo>
                        <a:cubicBezTo>
                          <a:pt x="4768793" y="-24022"/>
                          <a:pt x="5149512" y="45810"/>
                          <a:pt x="5337401" y="0"/>
                        </a:cubicBezTo>
                        <a:cubicBezTo>
                          <a:pt x="5395333" y="134770"/>
                          <a:pt x="5334618" y="443521"/>
                          <a:pt x="5337401" y="594360"/>
                        </a:cubicBezTo>
                        <a:cubicBezTo>
                          <a:pt x="5340184" y="745199"/>
                          <a:pt x="5279751" y="968288"/>
                          <a:pt x="5337401" y="1075509"/>
                        </a:cubicBezTo>
                        <a:cubicBezTo>
                          <a:pt x="5395051" y="1182730"/>
                          <a:pt x="5316297" y="1481334"/>
                          <a:pt x="5337401" y="1698172"/>
                        </a:cubicBezTo>
                        <a:cubicBezTo>
                          <a:pt x="5358505" y="1915010"/>
                          <a:pt x="5276664" y="2054068"/>
                          <a:pt x="5337401" y="2235926"/>
                        </a:cubicBezTo>
                        <a:cubicBezTo>
                          <a:pt x="5398138" y="2417784"/>
                          <a:pt x="5324875" y="2635893"/>
                          <a:pt x="5337401" y="2830286"/>
                        </a:cubicBezTo>
                        <a:cubicBezTo>
                          <a:pt x="5089621" y="2878363"/>
                          <a:pt x="4982876" y="2797564"/>
                          <a:pt x="4797730" y="2830286"/>
                        </a:cubicBezTo>
                        <a:cubicBezTo>
                          <a:pt x="4612584" y="2863008"/>
                          <a:pt x="4359358" y="2760805"/>
                          <a:pt x="4151312" y="2830286"/>
                        </a:cubicBezTo>
                        <a:cubicBezTo>
                          <a:pt x="3943266" y="2899767"/>
                          <a:pt x="3721714" y="2774168"/>
                          <a:pt x="3451519" y="2830286"/>
                        </a:cubicBezTo>
                        <a:cubicBezTo>
                          <a:pt x="3181324" y="2886404"/>
                          <a:pt x="2935604" y="2752774"/>
                          <a:pt x="2805101" y="2830286"/>
                        </a:cubicBezTo>
                        <a:cubicBezTo>
                          <a:pt x="2674598" y="2907798"/>
                          <a:pt x="2308967" y="2789022"/>
                          <a:pt x="2105308" y="2830286"/>
                        </a:cubicBezTo>
                        <a:cubicBezTo>
                          <a:pt x="1901649" y="2871550"/>
                          <a:pt x="1704302" y="2800725"/>
                          <a:pt x="1512264" y="2830286"/>
                        </a:cubicBezTo>
                        <a:cubicBezTo>
                          <a:pt x="1320226" y="2859847"/>
                          <a:pt x="1265775" y="2814136"/>
                          <a:pt x="1079341" y="2830286"/>
                        </a:cubicBezTo>
                        <a:cubicBezTo>
                          <a:pt x="892907" y="2846436"/>
                          <a:pt x="807503" y="2815461"/>
                          <a:pt x="646419" y="2830286"/>
                        </a:cubicBezTo>
                        <a:cubicBezTo>
                          <a:pt x="485335" y="2845111"/>
                          <a:pt x="146775" y="2820032"/>
                          <a:pt x="0" y="2830286"/>
                        </a:cubicBezTo>
                        <a:cubicBezTo>
                          <a:pt x="-15276" y="2523998"/>
                          <a:pt x="26234" y="2407519"/>
                          <a:pt x="0" y="2207623"/>
                        </a:cubicBezTo>
                        <a:cubicBezTo>
                          <a:pt x="-26234" y="2007727"/>
                          <a:pt x="36149" y="1892436"/>
                          <a:pt x="0" y="1669869"/>
                        </a:cubicBezTo>
                        <a:cubicBezTo>
                          <a:pt x="-36149" y="1447302"/>
                          <a:pt x="54815" y="1427010"/>
                          <a:pt x="0" y="1188720"/>
                        </a:cubicBezTo>
                        <a:cubicBezTo>
                          <a:pt x="-54815" y="950430"/>
                          <a:pt x="55643" y="783805"/>
                          <a:pt x="0" y="650966"/>
                        </a:cubicBezTo>
                        <a:cubicBezTo>
                          <a:pt x="-55643" y="518127"/>
                          <a:pt x="74438" y="15056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3600" dirty="0">
                <a:solidFill>
                  <a:srgbClr val="000000"/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Servicios</a:t>
            </a:r>
            <a:endParaRPr lang="es-CL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6496359B-A63D-764C-DB8C-C520A0200627}"/>
              </a:ext>
            </a:extLst>
          </p:cNvPr>
          <p:cNvSpPr/>
          <p:nvPr/>
        </p:nvSpPr>
        <p:spPr>
          <a:xfrm>
            <a:off x="11525137" y="203199"/>
            <a:ext cx="348343" cy="34834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54A8B0BA-6257-F0CE-40D8-EAFCAF91BE05}"/>
              </a:ext>
            </a:extLst>
          </p:cNvPr>
          <p:cNvSpPr/>
          <p:nvPr/>
        </p:nvSpPr>
        <p:spPr>
          <a:xfrm rot="10800000">
            <a:off x="10069337" y="210344"/>
            <a:ext cx="348343" cy="34834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360DF67E-C1C4-E875-47FE-E0D4115DBC53}"/>
              </a:ext>
            </a:extLst>
          </p:cNvPr>
          <p:cNvSpPr/>
          <p:nvPr/>
        </p:nvSpPr>
        <p:spPr>
          <a:xfrm>
            <a:off x="11553709" y="6250500"/>
            <a:ext cx="348343" cy="34834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9" name="Rectángulo: esquinas redondeadas 38">
            <a:extLst>
              <a:ext uri="{FF2B5EF4-FFF2-40B4-BE49-F238E27FC236}">
                <a16:creationId xmlns:a16="http://schemas.microsoft.com/office/drawing/2014/main" id="{56C932F3-8B2B-A4E4-43D2-20DAF6A281BF}"/>
              </a:ext>
            </a:extLst>
          </p:cNvPr>
          <p:cNvSpPr/>
          <p:nvPr/>
        </p:nvSpPr>
        <p:spPr>
          <a:xfrm>
            <a:off x="585666" y="1"/>
            <a:ext cx="4715953" cy="210343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6C143C9E-1D10-3E28-D79A-C83B0A7E7B49}"/>
              </a:ext>
            </a:extLst>
          </p:cNvPr>
          <p:cNvSpPr/>
          <p:nvPr/>
        </p:nvSpPr>
        <p:spPr>
          <a:xfrm rot="16200000">
            <a:off x="-2230339" y="4113229"/>
            <a:ext cx="4715953" cy="255275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733EC520-FD53-46D4-00FF-0E1CBA3F82D7}"/>
              </a:ext>
            </a:extLst>
          </p:cNvPr>
          <p:cNvSpPr txBox="1"/>
          <p:nvPr/>
        </p:nvSpPr>
        <p:spPr>
          <a:xfrm>
            <a:off x="5512894" y="5553685"/>
            <a:ext cx="36500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Macarena </a:t>
            </a:r>
            <a:r>
              <a:rPr lang="es-CL" dirty="0" err="1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Yañez</a:t>
            </a:r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Almonacid</a:t>
            </a:r>
          </a:p>
          <a:p>
            <a:r>
              <a:rPr lang="es-CL" dirty="0">
                <a:ln w="9525" cap="rnd" cmpd="sng" algn="ctr">
                  <a:solidFill>
                    <a:srgbClr val="3D12F2"/>
                  </a:solidFill>
                  <a:prstDash val="solid"/>
                  <a:bevel/>
                </a:ln>
                <a:solidFill>
                  <a:srgbClr val="3D12F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Macarena.yaneza@coopeuch.cl</a:t>
            </a:r>
          </a:p>
          <a:p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+569 89495644</a:t>
            </a:r>
            <a:endParaRPr lang="es-CL" dirty="0">
              <a:solidFill>
                <a:srgbClr val="676767"/>
              </a:solidFill>
              <a:latin typeface="Open Sans" panose="020B0606030504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22B7B26-80A8-6A6E-CAC1-81A024AD92AB}"/>
              </a:ext>
            </a:extLst>
          </p:cNvPr>
          <p:cNvSpPr txBox="1"/>
          <p:nvPr/>
        </p:nvSpPr>
        <p:spPr>
          <a:xfrm>
            <a:off x="6567282" y="5164691"/>
            <a:ext cx="1427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CONTACTO</a:t>
            </a:r>
            <a:r>
              <a:rPr lang="es-CL" dirty="0"/>
              <a:t>   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DDDAE58-3CB2-75FE-1322-25EE6BD37F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1224" y="5823418"/>
            <a:ext cx="478125" cy="31471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B90EEB5-6F58-D0E8-B054-63B1179B45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8490" y="6138133"/>
            <a:ext cx="286537" cy="286537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9B8A30C0-EB62-5F28-E92D-8B6A92FDC93D}"/>
              </a:ext>
            </a:extLst>
          </p:cNvPr>
          <p:cNvSpPr txBox="1"/>
          <p:nvPr/>
        </p:nvSpPr>
        <p:spPr>
          <a:xfrm>
            <a:off x="2160969" y="1829848"/>
            <a:ext cx="8812626" cy="3195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 este beneficio podrás comprar en 1 cuota sin interés y a un precio muy inferior al de mercado, este será descontado por planilla o si lo deseas puedes pagar con transferencia electrónica.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Valores preferenciales  para nuestros socios 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Vales de cilindro  5 kg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Vales de cilindro 11 kg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Vales de cilindro 15 kg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Vales de cilindro 45 kg </a:t>
            </a:r>
            <a:endParaRPr kumimoji="0" lang="es-CL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L" dirty="0">
              <a:ln w="9525" cap="rnd" cmpd="sng" algn="ctr">
                <a:solidFill>
                  <a:srgbClr val="404040"/>
                </a:solidFill>
                <a:prstDash val="solid"/>
                <a:bevel/>
              </a:ln>
              <a:solidFill>
                <a:srgbClr val="40404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 descr="panel admin de gasco">
            <a:extLst>
              <a:ext uri="{FF2B5EF4-FFF2-40B4-BE49-F238E27FC236}">
                <a16:creationId xmlns:a16="http://schemas.microsoft.com/office/drawing/2014/main" id="{76007086-D720-CFD1-EE7A-E2AEB9F03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878" y="3053648"/>
            <a:ext cx="1833465" cy="183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785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63A119E-B3A2-E30C-BCAB-32CB25DF0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1918" y="2804227"/>
            <a:ext cx="3063352" cy="1833604"/>
          </a:xfrm>
          <a:prstGeom prst="rect">
            <a:avLst/>
          </a:prstGeom>
        </p:spPr>
      </p:pic>
      <p:pic>
        <p:nvPicPr>
          <p:cNvPr id="1038" name="Picture 14" descr="Tottus contenido">
            <a:extLst>
              <a:ext uri="{FF2B5EF4-FFF2-40B4-BE49-F238E27FC236}">
                <a16:creationId xmlns:a16="http://schemas.microsoft.com/office/drawing/2014/main" id="{24F5D78B-86ED-66C7-164E-93B7B7B0C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766" y="1450735"/>
            <a:ext cx="3223545" cy="98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Umbrale | Mall Marina">
            <a:extLst>
              <a:ext uri="{FF2B5EF4-FFF2-40B4-BE49-F238E27FC236}">
                <a16:creationId xmlns:a16="http://schemas.microsoft.com/office/drawing/2014/main" id="{883FF85B-749B-9C7E-8755-85ED2F067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543" y="333533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Jumbo | Mall Marina">
            <a:extLst>
              <a:ext uri="{FF2B5EF4-FFF2-40B4-BE49-F238E27FC236}">
                <a16:creationId xmlns:a16="http://schemas.microsoft.com/office/drawing/2014/main" id="{219A69C3-0C10-F160-87A2-BE29E345B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527" y="2197706"/>
            <a:ext cx="1715048" cy="171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>
            <a:extLst>
              <a:ext uri="{FF2B5EF4-FFF2-40B4-BE49-F238E27FC236}">
                <a16:creationId xmlns:a16="http://schemas.microsoft.com/office/drawing/2014/main" id="{4CF95CBA-4350-3321-B6F6-009EC9AB5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071" y="2442019"/>
            <a:ext cx="1195194" cy="119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Santa Isabel (supermercado) - Wikipedia, la enciclopedia libre">
            <a:extLst>
              <a:ext uri="{FF2B5EF4-FFF2-40B4-BE49-F238E27FC236}">
                <a16:creationId xmlns:a16="http://schemas.microsoft.com/office/drawing/2014/main" id="{FE23CFE8-119B-FFE7-23B6-5D662724D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789" y="2589770"/>
            <a:ext cx="986962" cy="98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WOMEN'SECRET - Portal La Dehesa | Portal La Dehesa">
            <a:extLst>
              <a:ext uri="{FF2B5EF4-FFF2-40B4-BE49-F238E27FC236}">
                <a16:creationId xmlns:a16="http://schemas.microsoft.com/office/drawing/2014/main" id="{C15F1885-634A-FF1C-4210-3737858E9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245" y="3680242"/>
            <a:ext cx="268605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15" descr="Logotipo, Icono&#10;&#10;Descripción generada automáticamente">
            <a:extLst>
              <a:ext uri="{FF2B5EF4-FFF2-40B4-BE49-F238E27FC236}">
                <a16:creationId xmlns:a16="http://schemas.microsoft.com/office/drawing/2014/main" id="{0F72A2CF-8F67-2331-C847-D328E3CF9AF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001" y="364132"/>
            <a:ext cx="9005619" cy="9677680"/>
          </a:xfrm>
          <a:prstGeom prst="rect">
            <a:avLst/>
          </a:prstGeom>
          <a:ln>
            <a:noFill/>
          </a:ln>
        </p:spPr>
      </p:pic>
      <p:pic>
        <p:nvPicPr>
          <p:cNvPr id="1048" name="Picture 24">
            <a:extLst>
              <a:ext uri="{FF2B5EF4-FFF2-40B4-BE49-F238E27FC236}">
                <a16:creationId xmlns:a16="http://schemas.microsoft.com/office/drawing/2014/main" id="{38677CCA-3E2E-17DB-2147-352784863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994" y="2430219"/>
            <a:ext cx="1250023" cy="125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2" descr="Productos de Formación - Construya Colombia">
            <a:extLst>
              <a:ext uri="{FF2B5EF4-FFF2-40B4-BE49-F238E27FC236}">
                <a16:creationId xmlns:a16="http://schemas.microsoft.com/office/drawing/2014/main" id="{6AB93866-49E3-7195-1D61-B5D7FA3A7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441" y="1082501"/>
            <a:ext cx="2326063" cy="153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denred - Wikipedia, la enciclopedia libre">
            <a:extLst>
              <a:ext uri="{FF2B5EF4-FFF2-40B4-BE49-F238E27FC236}">
                <a16:creationId xmlns:a16="http://schemas.microsoft.com/office/drawing/2014/main" id="{592EC828-1B4A-81F7-56C2-1FC555ECD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829" y="51580"/>
            <a:ext cx="2406308" cy="154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ángulo: esquinas redondeadas 39">
            <a:extLst>
              <a:ext uri="{FF2B5EF4-FFF2-40B4-BE49-F238E27FC236}">
                <a16:creationId xmlns:a16="http://schemas.microsoft.com/office/drawing/2014/main" id="{23B89956-E7F3-007B-79E3-8C077DC6D20C}"/>
              </a:ext>
            </a:extLst>
          </p:cNvPr>
          <p:cNvSpPr/>
          <p:nvPr/>
        </p:nvSpPr>
        <p:spPr>
          <a:xfrm>
            <a:off x="4447037" y="6598843"/>
            <a:ext cx="4715953" cy="255275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7F5E45D4-A78C-F69B-17CE-2D319DBE306A}"/>
              </a:ext>
            </a:extLst>
          </p:cNvPr>
          <p:cNvSpPr/>
          <p:nvPr/>
        </p:nvSpPr>
        <p:spPr>
          <a:xfrm>
            <a:off x="10947715" y="6284120"/>
            <a:ext cx="652459" cy="31472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11EDEFD7-E819-28A7-7CE3-FF61C796823D}"/>
              </a:ext>
            </a:extLst>
          </p:cNvPr>
          <p:cNvSpPr/>
          <p:nvPr/>
        </p:nvSpPr>
        <p:spPr>
          <a:xfrm rot="16200000">
            <a:off x="11418291" y="5857962"/>
            <a:ext cx="619183" cy="3147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7AD48E7E-0530-03F0-43DF-266C75BC763F}"/>
              </a:ext>
            </a:extLst>
          </p:cNvPr>
          <p:cNvSpPr/>
          <p:nvPr/>
        </p:nvSpPr>
        <p:spPr>
          <a:xfrm>
            <a:off x="11488223" y="6185014"/>
            <a:ext cx="479313" cy="4793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496ACB48-D577-E09D-01FC-31BFEEA05078}"/>
              </a:ext>
            </a:extLst>
          </p:cNvPr>
          <p:cNvSpPr/>
          <p:nvPr/>
        </p:nvSpPr>
        <p:spPr>
          <a:xfrm rot="16200000">
            <a:off x="11418290" y="585532"/>
            <a:ext cx="619183" cy="31477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D77018DC-5177-CC7B-1641-C039253CE056}"/>
              </a:ext>
            </a:extLst>
          </p:cNvPr>
          <p:cNvSpPr/>
          <p:nvPr/>
        </p:nvSpPr>
        <p:spPr>
          <a:xfrm>
            <a:off x="10963275" y="206771"/>
            <a:ext cx="652459" cy="31472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C3641418-F149-407A-AB95-CC50E5BC1D2B}"/>
              </a:ext>
            </a:extLst>
          </p:cNvPr>
          <p:cNvSpPr/>
          <p:nvPr/>
        </p:nvSpPr>
        <p:spPr>
          <a:xfrm>
            <a:off x="11465718" y="136636"/>
            <a:ext cx="479313" cy="4793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2" name="Imagen 11" descr="Logotipo, Icono&#10;&#10;Descripción generada automáticamente">
            <a:extLst>
              <a:ext uri="{FF2B5EF4-FFF2-40B4-BE49-F238E27FC236}">
                <a16:creationId xmlns:a16="http://schemas.microsoft.com/office/drawing/2014/main" id="{403B9DB4-17AD-E8BD-C6BD-C815C817A6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76" y="5010661"/>
            <a:ext cx="1715439" cy="1843457"/>
          </a:xfrm>
          <a:prstGeom prst="rect">
            <a:avLst/>
          </a:prstGeom>
          <a:ln>
            <a:noFill/>
          </a:ln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DFE0C40B-912B-FED4-85B2-C24C1B601DAD}"/>
              </a:ext>
            </a:extLst>
          </p:cNvPr>
          <p:cNvSpPr/>
          <p:nvPr/>
        </p:nvSpPr>
        <p:spPr>
          <a:xfrm>
            <a:off x="751410" y="433328"/>
            <a:ext cx="2710270" cy="7599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 cmpd="thickThin">
            <a:extLst>
              <a:ext uri="{C807C97D-BFC1-408E-A445-0C87EB9F89A2}">
                <ask:lineSketchStyleProps xmlns:ask="http://schemas.microsoft.com/office/drawing/2018/sketchyshapes" sd="3753169933">
                  <a:custGeom>
                    <a:avLst/>
                    <a:gdLst>
                      <a:gd name="connsiteX0" fmla="*/ 0 w 5337401"/>
                      <a:gd name="connsiteY0" fmla="*/ 0 h 2830286"/>
                      <a:gd name="connsiteX1" fmla="*/ 646419 w 5337401"/>
                      <a:gd name="connsiteY1" fmla="*/ 0 h 2830286"/>
                      <a:gd name="connsiteX2" fmla="*/ 1132715 w 5337401"/>
                      <a:gd name="connsiteY2" fmla="*/ 0 h 2830286"/>
                      <a:gd name="connsiteX3" fmla="*/ 1672386 w 5337401"/>
                      <a:gd name="connsiteY3" fmla="*/ 0 h 2830286"/>
                      <a:gd name="connsiteX4" fmla="*/ 2212056 w 5337401"/>
                      <a:gd name="connsiteY4" fmla="*/ 0 h 2830286"/>
                      <a:gd name="connsiteX5" fmla="*/ 2858475 w 5337401"/>
                      <a:gd name="connsiteY5" fmla="*/ 0 h 2830286"/>
                      <a:gd name="connsiteX6" fmla="*/ 3291397 w 5337401"/>
                      <a:gd name="connsiteY6" fmla="*/ 0 h 2830286"/>
                      <a:gd name="connsiteX7" fmla="*/ 3937816 w 5337401"/>
                      <a:gd name="connsiteY7" fmla="*/ 0 h 2830286"/>
                      <a:gd name="connsiteX8" fmla="*/ 4370738 w 5337401"/>
                      <a:gd name="connsiteY8" fmla="*/ 0 h 2830286"/>
                      <a:gd name="connsiteX9" fmla="*/ 5337401 w 5337401"/>
                      <a:gd name="connsiteY9" fmla="*/ 0 h 2830286"/>
                      <a:gd name="connsiteX10" fmla="*/ 5337401 w 5337401"/>
                      <a:gd name="connsiteY10" fmla="*/ 622663 h 2830286"/>
                      <a:gd name="connsiteX11" fmla="*/ 5337401 w 5337401"/>
                      <a:gd name="connsiteY11" fmla="*/ 1245326 h 2830286"/>
                      <a:gd name="connsiteX12" fmla="*/ 5337401 w 5337401"/>
                      <a:gd name="connsiteY12" fmla="*/ 1867989 h 2830286"/>
                      <a:gd name="connsiteX13" fmla="*/ 5337401 w 5337401"/>
                      <a:gd name="connsiteY13" fmla="*/ 2830286 h 2830286"/>
                      <a:gd name="connsiteX14" fmla="*/ 4797730 w 5337401"/>
                      <a:gd name="connsiteY14" fmla="*/ 2830286 h 2830286"/>
                      <a:gd name="connsiteX15" fmla="*/ 4097938 w 5337401"/>
                      <a:gd name="connsiteY15" fmla="*/ 2830286 h 2830286"/>
                      <a:gd name="connsiteX16" fmla="*/ 3451519 w 5337401"/>
                      <a:gd name="connsiteY16" fmla="*/ 2830286 h 2830286"/>
                      <a:gd name="connsiteX17" fmla="*/ 3018597 w 5337401"/>
                      <a:gd name="connsiteY17" fmla="*/ 2830286 h 2830286"/>
                      <a:gd name="connsiteX18" fmla="*/ 2372178 w 5337401"/>
                      <a:gd name="connsiteY18" fmla="*/ 2830286 h 2830286"/>
                      <a:gd name="connsiteX19" fmla="*/ 1939256 w 5337401"/>
                      <a:gd name="connsiteY19" fmla="*/ 2830286 h 2830286"/>
                      <a:gd name="connsiteX20" fmla="*/ 1239463 w 5337401"/>
                      <a:gd name="connsiteY20" fmla="*/ 2830286 h 2830286"/>
                      <a:gd name="connsiteX21" fmla="*/ 593045 w 5337401"/>
                      <a:gd name="connsiteY21" fmla="*/ 2830286 h 2830286"/>
                      <a:gd name="connsiteX22" fmla="*/ 0 w 5337401"/>
                      <a:gd name="connsiteY22" fmla="*/ 2830286 h 2830286"/>
                      <a:gd name="connsiteX23" fmla="*/ 0 w 5337401"/>
                      <a:gd name="connsiteY23" fmla="*/ 2207623 h 2830286"/>
                      <a:gd name="connsiteX24" fmla="*/ 0 w 5337401"/>
                      <a:gd name="connsiteY24" fmla="*/ 1698172 h 2830286"/>
                      <a:gd name="connsiteX25" fmla="*/ 0 w 5337401"/>
                      <a:gd name="connsiteY25" fmla="*/ 1217023 h 2830286"/>
                      <a:gd name="connsiteX26" fmla="*/ 0 w 5337401"/>
                      <a:gd name="connsiteY26" fmla="*/ 622663 h 2830286"/>
                      <a:gd name="connsiteX27" fmla="*/ 0 w 5337401"/>
                      <a:gd name="connsiteY27" fmla="*/ 0 h 2830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5337401" h="2830286" fill="none" extrusionOk="0">
                        <a:moveTo>
                          <a:pt x="0" y="0"/>
                        </a:moveTo>
                        <a:cubicBezTo>
                          <a:pt x="148085" y="-72704"/>
                          <a:pt x="364429" y="20191"/>
                          <a:pt x="646419" y="0"/>
                        </a:cubicBezTo>
                        <a:cubicBezTo>
                          <a:pt x="928409" y="-20191"/>
                          <a:pt x="950320" y="4950"/>
                          <a:pt x="1132715" y="0"/>
                        </a:cubicBezTo>
                        <a:cubicBezTo>
                          <a:pt x="1315110" y="-4950"/>
                          <a:pt x="1407722" y="17616"/>
                          <a:pt x="1672386" y="0"/>
                        </a:cubicBezTo>
                        <a:cubicBezTo>
                          <a:pt x="1937050" y="-17616"/>
                          <a:pt x="2053522" y="51036"/>
                          <a:pt x="2212056" y="0"/>
                        </a:cubicBezTo>
                        <a:cubicBezTo>
                          <a:pt x="2370590" y="-51036"/>
                          <a:pt x="2716862" y="75994"/>
                          <a:pt x="2858475" y="0"/>
                        </a:cubicBezTo>
                        <a:cubicBezTo>
                          <a:pt x="3000088" y="-75994"/>
                          <a:pt x="3093764" y="36710"/>
                          <a:pt x="3291397" y="0"/>
                        </a:cubicBezTo>
                        <a:cubicBezTo>
                          <a:pt x="3489030" y="-36710"/>
                          <a:pt x="3649373" y="26751"/>
                          <a:pt x="3937816" y="0"/>
                        </a:cubicBezTo>
                        <a:cubicBezTo>
                          <a:pt x="4226259" y="-26751"/>
                          <a:pt x="4171126" y="3659"/>
                          <a:pt x="4370738" y="0"/>
                        </a:cubicBezTo>
                        <a:cubicBezTo>
                          <a:pt x="4570350" y="-3659"/>
                          <a:pt x="4971694" y="57093"/>
                          <a:pt x="5337401" y="0"/>
                        </a:cubicBezTo>
                        <a:cubicBezTo>
                          <a:pt x="5355905" y="213267"/>
                          <a:pt x="5289029" y="410792"/>
                          <a:pt x="5337401" y="622663"/>
                        </a:cubicBezTo>
                        <a:cubicBezTo>
                          <a:pt x="5385773" y="834534"/>
                          <a:pt x="5293811" y="963029"/>
                          <a:pt x="5337401" y="1245326"/>
                        </a:cubicBezTo>
                        <a:cubicBezTo>
                          <a:pt x="5380991" y="1527623"/>
                          <a:pt x="5330595" y="1663885"/>
                          <a:pt x="5337401" y="1867989"/>
                        </a:cubicBezTo>
                        <a:cubicBezTo>
                          <a:pt x="5344207" y="2072093"/>
                          <a:pt x="5251118" y="2608546"/>
                          <a:pt x="5337401" y="2830286"/>
                        </a:cubicBezTo>
                        <a:cubicBezTo>
                          <a:pt x="5193145" y="2836774"/>
                          <a:pt x="5016887" y="2785644"/>
                          <a:pt x="4797730" y="2830286"/>
                        </a:cubicBezTo>
                        <a:cubicBezTo>
                          <a:pt x="4578573" y="2874928"/>
                          <a:pt x="4412435" y="2800370"/>
                          <a:pt x="4097938" y="2830286"/>
                        </a:cubicBezTo>
                        <a:cubicBezTo>
                          <a:pt x="3783441" y="2860202"/>
                          <a:pt x="3726447" y="2799398"/>
                          <a:pt x="3451519" y="2830286"/>
                        </a:cubicBezTo>
                        <a:cubicBezTo>
                          <a:pt x="3176591" y="2861174"/>
                          <a:pt x="3215919" y="2788162"/>
                          <a:pt x="3018597" y="2830286"/>
                        </a:cubicBezTo>
                        <a:cubicBezTo>
                          <a:pt x="2821275" y="2872410"/>
                          <a:pt x="2519285" y="2779201"/>
                          <a:pt x="2372178" y="2830286"/>
                        </a:cubicBezTo>
                        <a:cubicBezTo>
                          <a:pt x="2225071" y="2881371"/>
                          <a:pt x="2054396" y="2810044"/>
                          <a:pt x="1939256" y="2830286"/>
                        </a:cubicBezTo>
                        <a:cubicBezTo>
                          <a:pt x="1824116" y="2850528"/>
                          <a:pt x="1574529" y="2794462"/>
                          <a:pt x="1239463" y="2830286"/>
                        </a:cubicBezTo>
                        <a:cubicBezTo>
                          <a:pt x="904397" y="2866110"/>
                          <a:pt x="729895" y="2826147"/>
                          <a:pt x="593045" y="2830286"/>
                        </a:cubicBezTo>
                        <a:cubicBezTo>
                          <a:pt x="456195" y="2834425"/>
                          <a:pt x="121250" y="2822040"/>
                          <a:pt x="0" y="2830286"/>
                        </a:cubicBezTo>
                        <a:cubicBezTo>
                          <a:pt x="-1875" y="2682768"/>
                          <a:pt x="12811" y="2361313"/>
                          <a:pt x="0" y="2207623"/>
                        </a:cubicBezTo>
                        <a:cubicBezTo>
                          <a:pt x="-12811" y="2053933"/>
                          <a:pt x="3592" y="1923494"/>
                          <a:pt x="0" y="1698172"/>
                        </a:cubicBezTo>
                        <a:cubicBezTo>
                          <a:pt x="-3592" y="1472850"/>
                          <a:pt x="30326" y="1427977"/>
                          <a:pt x="0" y="1217023"/>
                        </a:cubicBezTo>
                        <a:cubicBezTo>
                          <a:pt x="-30326" y="1006069"/>
                          <a:pt x="22459" y="790884"/>
                          <a:pt x="0" y="622663"/>
                        </a:cubicBezTo>
                        <a:cubicBezTo>
                          <a:pt x="-22459" y="454442"/>
                          <a:pt x="37875" y="219583"/>
                          <a:pt x="0" y="0"/>
                        </a:cubicBezTo>
                        <a:close/>
                      </a:path>
                      <a:path w="5337401" h="2830286" stroke="0" extrusionOk="0">
                        <a:moveTo>
                          <a:pt x="0" y="0"/>
                        </a:moveTo>
                        <a:cubicBezTo>
                          <a:pt x="190143" y="-29168"/>
                          <a:pt x="446001" y="13817"/>
                          <a:pt x="646419" y="0"/>
                        </a:cubicBezTo>
                        <a:cubicBezTo>
                          <a:pt x="846837" y="-13817"/>
                          <a:pt x="1025967" y="55119"/>
                          <a:pt x="1132715" y="0"/>
                        </a:cubicBezTo>
                        <a:cubicBezTo>
                          <a:pt x="1239463" y="-55119"/>
                          <a:pt x="1555420" y="1094"/>
                          <a:pt x="1672386" y="0"/>
                        </a:cubicBezTo>
                        <a:cubicBezTo>
                          <a:pt x="1789352" y="-1094"/>
                          <a:pt x="2071430" y="36212"/>
                          <a:pt x="2372178" y="0"/>
                        </a:cubicBezTo>
                        <a:cubicBezTo>
                          <a:pt x="2672926" y="-36212"/>
                          <a:pt x="2787870" y="55612"/>
                          <a:pt x="3071971" y="0"/>
                        </a:cubicBezTo>
                        <a:cubicBezTo>
                          <a:pt x="3356072" y="-55612"/>
                          <a:pt x="3379141" y="41226"/>
                          <a:pt x="3665015" y="0"/>
                        </a:cubicBezTo>
                        <a:cubicBezTo>
                          <a:pt x="3950889" y="-41226"/>
                          <a:pt x="4033164" y="53315"/>
                          <a:pt x="4204686" y="0"/>
                        </a:cubicBezTo>
                        <a:cubicBezTo>
                          <a:pt x="4376208" y="-53315"/>
                          <a:pt x="4506423" y="24022"/>
                          <a:pt x="4637608" y="0"/>
                        </a:cubicBezTo>
                        <a:cubicBezTo>
                          <a:pt x="4768793" y="-24022"/>
                          <a:pt x="5149512" y="45810"/>
                          <a:pt x="5337401" y="0"/>
                        </a:cubicBezTo>
                        <a:cubicBezTo>
                          <a:pt x="5395333" y="134770"/>
                          <a:pt x="5334618" y="443521"/>
                          <a:pt x="5337401" y="594360"/>
                        </a:cubicBezTo>
                        <a:cubicBezTo>
                          <a:pt x="5340184" y="745199"/>
                          <a:pt x="5279751" y="968288"/>
                          <a:pt x="5337401" y="1075509"/>
                        </a:cubicBezTo>
                        <a:cubicBezTo>
                          <a:pt x="5395051" y="1182730"/>
                          <a:pt x="5316297" y="1481334"/>
                          <a:pt x="5337401" y="1698172"/>
                        </a:cubicBezTo>
                        <a:cubicBezTo>
                          <a:pt x="5358505" y="1915010"/>
                          <a:pt x="5276664" y="2054068"/>
                          <a:pt x="5337401" y="2235926"/>
                        </a:cubicBezTo>
                        <a:cubicBezTo>
                          <a:pt x="5398138" y="2417784"/>
                          <a:pt x="5324875" y="2635893"/>
                          <a:pt x="5337401" y="2830286"/>
                        </a:cubicBezTo>
                        <a:cubicBezTo>
                          <a:pt x="5089621" y="2878363"/>
                          <a:pt x="4982876" y="2797564"/>
                          <a:pt x="4797730" y="2830286"/>
                        </a:cubicBezTo>
                        <a:cubicBezTo>
                          <a:pt x="4612584" y="2863008"/>
                          <a:pt x="4359358" y="2760805"/>
                          <a:pt x="4151312" y="2830286"/>
                        </a:cubicBezTo>
                        <a:cubicBezTo>
                          <a:pt x="3943266" y="2899767"/>
                          <a:pt x="3721714" y="2774168"/>
                          <a:pt x="3451519" y="2830286"/>
                        </a:cubicBezTo>
                        <a:cubicBezTo>
                          <a:pt x="3181324" y="2886404"/>
                          <a:pt x="2935604" y="2752774"/>
                          <a:pt x="2805101" y="2830286"/>
                        </a:cubicBezTo>
                        <a:cubicBezTo>
                          <a:pt x="2674598" y="2907798"/>
                          <a:pt x="2308967" y="2789022"/>
                          <a:pt x="2105308" y="2830286"/>
                        </a:cubicBezTo>
                        <a:cubicBezTo>
                          <a:pt x="1901649" y="2871550"/>
                          <a:pt x="1704302" y="2800725"/>
                          <a:pt x="1512264" y="2830286"/>
                        </a:cubicBezTo>
                        <a:cubicBezTo>
                          <a:pt x="1320226" y="2859847"/>
                          <a:pt x="1265775" y="2814136"/>
                          <a:pt x="1079341" y="2830286"/>
                        </a:cubicBezTo>
                        <a:cubicBezTo>
                          <a:pt x="892907" y="2846436"/>
                          <a:pt x="807503" y="2815461"/>
                          <a:pt x="646419" y="2830286"/>
                        </a:cubicBezTo>
                        <a:cubicBezTo>
                          <a:pt x="485335" y="2845111"/>
                          <a:pt x="146775" y="2820032"/>
                          <a:pt x="0" y="2830286"/>
                        </a:cubicBezTo>
                        <a:cubicBezTo>
                          <a:pt x="-15276" y="2523998"/>
                          <a:pt x="26234" y="2407519"/>
                          <a:pt x="0" y="2207623"/>
                        </a:cubicBezTo>
                        <a:cubicBezTo>
                          <a:pt x="-26234" y="2007727"/>
                          <a:pt x="36149" y="1892436"/>
                          <a:pt x="0" y="1669869"/>
                        </a:cubicBezTo>
                        <a:cubicBezTo>
                          <a:pt x="-36149" y="1447302"/>
                          <a:pt x="54815" y="1427010"/>
                          <a:pt x="0" y="1188720"/>
                        </a:cubicBezTo>
                        <a:cubicBezTo>
                          <a:pt x="-54815" y="950430"/>
                          <a:pt x="55643" y="783805"/>
                          <a:pt x="0" y="650966"/>
                        </a:cubicBezTo>
                        <a:cubicBezTo>
                          <a:pt x="-55643" y="518127"/>
                          <a:pt x="74438" y="15056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3600" dirty="0">
                <a:solidFill>
                  <a:srgbClr val="000000"/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Servicios</a:t>
            </a:r>
            <a:endParaRPr lang="es-CL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6496359B-A63D-764C-DB8C-C520A0200627}"/>
              </a:ext>
            </a:extLst>
          </p:cNvPr>
          <p:cNvSpPr/>
          <p:nvPr/>
        </p:nvSpPr>
        <p:spPr>
          <a:xfrm>
            <a:off x="11525137" y="203199"/>
            <a:ext cx="348343" cy="34834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360DF67E-C1C4-E875-47FE-E0D4115DBC53}"/>
              </a:ext>
            </a:extLst>
          </p:cNvPr>
          <p:cNvSpPr/>
          <p:nvPr/>
        </p:nvSpPr>
        <p:spPr>
          <a:xfrm>
            <a:off x="11553709" y="6250500"/>
            <a:ext cx="348343" cy="34834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9" name="Rectángulo: esquinas redondeadas 38">
            <a:extLst>
              <a:ext uri="{FF2B5EF4-FFF2-40B4-BE49-F238E27FC236}">
                <a16:creationId xmlns:a16="http://schemas.microsoft.com/office/drawing/2014/main" id="{56C932F3-8B2B-A4E4-43D2-20DAF6A281BF}"/>
              </a:ext>
            </a:extLst>
          </p:cNvPr>
          <p:cNvSpPr/>
          <p:nvPr/>
        </p:nvSpPr>
        <p:spPr>
          <a:xfrm>
            <a:off x="585666" y="1"/>
            <a:ext cx="4715953" cy="210343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6C143C9E-1D10-3E28-D79A-C83B0A7E7B49}"/>
              </a:ext>
            </a:extLst>
          </p:cNvPr>
          <p:cNvSpPr/>
          <p:nvPr/>
        </p:nvSpPr>
        <p:spPr>
          <a:xfrm rot="16200000">
            <a:off x="-2230339" y="4113229"/>
            <a:ext cx="4715953" cy="255275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733EC520-FD53-46D4-00FF-0E1CBA3F82D7}"/>
              </a:ext>
            </a:extLst>
          </p:cNvPr>
          <p:cNvSpPr txBox="1"/>
          <p:nvPr/>
        </p:nvSpPr>
        <p:spPr>
          <a:xfrm>
            <a:off x="2516209" y="5357198"/>
            <a:ext cx="36500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Macarena </a:t>
            </a:r>
            <a:r>
              <a:rPr lang="es-CL" dirty="0" err="1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Yañez</a:t>
            </a:r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Almonacid</a:t>
            </a:r>
          </a:p>
          <a:p>
            <a:r>
              <a:rPr lang="es-CL" dirty="0">
                <a:ln w="9525" cap="rnd" cmpd="sng" algn="ctr">
                  <a:solidFill>
                    <a:srgbClr val="3D12F2"/>
                  </a:solidFill>
                  <a:prstDash val="solid"/>
                  <a:bevel/>
                </a:ln>
                <a:solidFill>
                  <a:srgbClr val="3D12F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Macarena.yaneza@coopeuch.cl</a:t>
            </a:r>
          </a:p>
          <a:p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+569 89495644</a:t>
            </a:r>
            <a:endParaRPr lang="es-CL" dirty="0">
              <a:solidFill>
                <a:srgbClr val="676767"/>
              </a:solidFill>
              <a:latin typeface="Open Sans" panose="020B0606030504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22B7B26-80A8-6A6E-CAC1-81A024AD92AB}"/>
              </a:ext>
            </a:extLst>
          </p:cNvPr>
          <p:cNvSpPr txBox="1"/>
          <p:nvPr/>
        </p:nvSpPr>
        <p:spPr>
          <a:xfrm>
            <a:off x="3381935" y="5010661"/>
            <a:ext cx="1427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CONTACTO</a:t>
            </a:r>
            <a:r>
              <a:rPr lang="es-CL" dirty="0"/>
              <a:t>   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DDDAE58-3CB2-75FE-1322-25EE6BD37F3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09414" y="5617674"/>
            <a:ext cx="478125" cy="31471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B90EEB5-6F58-D0E8-B054-63B1179B45D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51492" y="5963448"/>
            <a:ext cx="286537" cy="286537"/>
          </a:xfrm>
          <a:prstGeom prst="rect">
            <a:avLst/>
          </a:prstGeom>
        </p:spPr>
      </p:pic>
      <p:pic>
        <p:nvPicPr>
          <p:cNvPr id="1030" name="Picture 6" descr="Falabella - Wikipedia, la enciclopedia libre">
            <a:extLst>
              <a:ext uri="{FF2B5EF4-FFF2-40B4-BE49-F238E27FC236}">
                <a16:creationId xmlns:a16="http://schemas.microsoft.com/office/drawing/2014/main" id="{5BBFD8AF-42D4-6062-5959-766376BB9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09" y="1546923"/>
            <a:ext cx="2131269" cy="83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ipley (tienda) - Wikipedia, la enciclopedia libre">
            <a:extLst>
              <a:ext uri="{FF2B5EF4-FFF2-40B4-BE49-F238E27FC236}">
                <a16:creationId xmlns:a16="http://schemas.microsoft.com/office/drawing/2014/main" id="{C65D323F-31AE-9187-F9FB-44FDFDA4B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921" y="1535260"/>
            <a:ext cx="2051213" cy="78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DFB7A4F2-ED28-928B-745F-C90FAAC1B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65" y="2481583"/>
            <a:ext cx="2813101" cy="94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Tiendas American Eagle en Santiago | Info y Horarios">
            <a:extLst>
              <a:ext uri="{FF2B5EF4-FFF2-40B4-BE49-F238E27FC236}">
                <a16:creationId xmlns:a16="http://schemas.microsoft.com/office/drawing/2014/main" id="{0DA95C5D-2FAE-6FC2-50B3-39CDDE910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74" y="3811346"/>
            <a:ext cx="3609975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31838D9-23BB-D818-9577-63DB201E3E3B}"/>
              </a:ext>
            </a:extLst>
          </p:cNvPr>
          <p:cNvSpPr txBox="1"/>
          <p:nvPr/>
        </p:nvSpPr>
        <p:spPr>
          <a:xfrm>
            <a:off x="7572377" y="5010661"/>
            <a:ext cx="39553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 err="1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Gift</a:t>
            </a:r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L" dirty="0" err="1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Card</a:t>
            </a:r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físicas y digitales con cobertura en todo Chile, descontadas en dos cuotas por planilla o transferencia directamente al  Sindicato. </a:t>
            </a:r>
          </a:p>
          <a:p>
            <a:pPr algn="just"/>
            <a:endParaRPr lang="es-C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C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8512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834ED0C-249F-52F7-F358-90B6CC929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9230" y="3023658"/>
            <a:ext cx="3979899" cy="603915"/>
          </a:xfrm>
          <a:prstGeom prst="rect">
            <a:avLst/>
          </a:prstGeom>
        </p:spPr>
      </p:pic>
      <p:pic>
        <p:nvPicPr>
          <p:cNvPr id="16" name="Imagen 15" descr="Logotipo, Icono&#10;&#10;Descripción generada automáticamente">
            <a:extLst>
              <a:ext uri="{FF2B5EF4-FFF2-40B4-BE49-F238E27FC236}">
                <a16:creationId xmlns:a16="http://schemas.microsoft.com/office/drawing/2014/main" id="{0F72A2CF-8F67-2331-C847-D328E3CF9AF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170" y="752542"/>
            <a:ext cx="9005619" cy="9677680"/>
          </a:xfrm>
          <a:prstGeom prst="rect">
            <a:avLst/>
          </a:prstGeom>
          <a:ln>
            <a:noFill/>
          </a:ln>
        </p:spPr>
      </p:pic>
      <p:sp>
        <p:nvSpPr>
          <p:cNvPr id="40" name="Rectángulo: esquinas redondeadas 39">
            <a:extLst>
              <a:ext uri="{FF2B5EF4-FFF2-40B4-BE49-F238E27FC236}">
                <a16:creationId xmlns:a16="http://schemas.microsoft.com/office/drawing/2014/main" id="{23B89956-E7F3-007B-79E3-8C077DC6D20C}"/>
              </a:ext>
            </a:extLst>
          </p:cNvPr>
          <p:cNvSpPr/>
          <p:nvPr/>
        </p:nvSpPr>
        <p:spPr>
          <a:xfrm>
            <a:off x="4447037" y="6598843"/>
            <a:ext cx="4715953" cy="255275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7F5E45D4-A78C-F69B-17CE-2D319DBE306A}"/>
              </a:ext>
            </a:extLst>
          </p:cNvPr>
          <p:cNvSpPr/>
          <p:nvPr/>
        </p:nvSpPr>
        <p:spPr>
          <a:xfrm>
            <a:off x="10947715" y="6284120"/>
            <a:ext cx="652459" cy="31472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11EDEFD7-E819-28A7-7CE3-FF61C796823D}"/>
              </a:ext>
            </a:extLst>
          </p:cNvPr>
          <p:cNvSpPr/>
          <p:nvPr/>
        </p:nvSpPr>
        <p:spPr>
          <a:xfrm rot="16200000">
            <a:off x="11418291" y="5857962"/>
            <a:ext cx="619183" cy="3147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7AD48E7E-0530-03F0-43DF-266C75BC763F}"/>
              </a:ext>
            </a:extLst>
          </p:cNvPr>
          <p:cNvSpPr/>
          <p:nvPr/>
        </p:nvSpPr>
        <p:spPr>
          <a:xfrm>
            <a:off x="11488223" y="6185014"/>
            <a:ext cx="479313" cy="4793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496ACB48-D577-E09D-01FC-31BFEEA05078}"/>
              </a:ext>
            </a:extLst>
          </p:cNvPr>
          <p:cNvSpPr/>
          <p:nvPr/>
        </p:nvSpPr>
        <p:spPr>
          <a:xfrm rot="16200000">
            <a:off x="11418290" y="585532"/>
            <a:ext cx="619183" cy="31477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D77018DC-5177-CC7B-1641-C039253CE056}"/>
              </a:ext>
            </a:extLst>
          </p:cNvPr>
          <p:cNvSpPr/>
          <p:nvPr/>
        </p:nvSpPr>
        <p:spPr>
          <a:xfrm>
            <a:off x="10963275" y="206771"/>
            <a:ext cx="652459" cy="31472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C3641418-F149-407A-AB95-CC50E5BC1D2B}"/>
              </a:ext>
            </a:extLst>
          </p:cNvPr>
          <p:cNvSpPr/>
          <p:nvPr/>
        </p:nvSpPr>
        <p:spPr>
          <a:xfrm>
            <a:off x="11465718" y="136636"/>
            <a:ext cx="479313" cy="4793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2" name="Imagen 11" descr="Logotipo, Icono&#10;&#10;Descripción generada automáticamente">
            <a:extLst>
              <a:ext uri="{FF2B5EF4-FFF2-40B4-BE49-F238E27FC236}">
                <a16:creationId xmlns:a16="http://schemas.microsoft.com/office/drawing/2014/main" id="{403B9DB4-17AD-E8BD-C6BD-C815C817A6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76" y="5010661"/>
            <a:ext cx="1715439" cy="1843457"/>
          </a:xfrm>
          <a:prstGeom prst="rect">
            <a:avLst/>
          </a:prstGeom>
          <a:ln>
            <a:noFill/>
          </a:ln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DFE0C40B-912B-FED4-85B2-C24C1B601DAD}"/>
              </a:ext>
            </a:extLst>
          </p:cNvPr>
          <p:cNvSpPr/>
          <p:nvPr/>
        </p:nvSpPr>
        <p:spPr>
          <a:xfrm>
            <a:off x="406383" y="301878"/>
            <a:ext cx="2504865" cy="6304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 cmpd="thickThin">
            <a:extLst>
              <a:ext uri="{C807C97D-BFC1-408E-A445-0C87EB9F89A2}">
                <ask:lineSketchStyleProps xmlns:ask="http://schemas.microsoft.com/office/drawing/2018/sketchyshapes" sd="3753169933">
                  <a:custGeom>
                    <a:avLst/>
                    <a:gdLst>
                      <a:gd name="connsiteX0" fmla="*/ 0 w 5337401"/>
                      <a:gd name="connsiteY0" fmla="*/ 0 h 2830286"/>
                      <a:gd name="connsiteX1" fmla="*/ 646419 w 5337401"/>
                      <a:gd name="connsiteY1" fmla="*/ 0 h 2830286"/>
                      <a:gd name="connsiteX2" fmla="*/ 1132715 w 5337401"/>
                      <a:gd name="connsiteY2" fmla="*/ 0 h 2830286"/>
                      <a:gd name="connsiteX3" fmla="*/ 1672386 w 5337401"/>
                      <a:gd name="connsiteY3" fmla="*/ 0 h 2830286"/>
                      <a:gd name="connsiteX4" fmla="*/ 2212056 w 5337401"/>
                      <a:gd name="connsiteY4" fmla="*/ 0 h 2830286"/>
                      <a:gd name="connsiteX5" fmla="*/ 2858475 w 5337401"/>
                      <a:gd name="connsiteY5" fmla="*/ 0 h 2830286"/>
                      <a:gd name="connsiteX6" fmla="*/ 3291397 w 5337401"/>
                      <a:gd name="connsiteY6" fmla="*/ 0 h 2830286"/>
                      <a:gd name="connsiteX7" fmla="*/ 3937816 w 5337401"/>
                      <a:gd name="connsiteY7" fmla="*/ 0 h 2830286"/>
                      <a:gd name="connsiteX8" fmla="*/ 4370738 w 5337401"/>
                      <a:gd name="connsiteY8" fmla="*/ 0 h 2830286"/>
                      <a:gd name="connsiteX9" fmla="*/ 5337401 w 5337401"/>
                      <a:gd name="connsiteY9" fmla="*/ 0 h 2830286"/>
                      <a:gd name="connsiteX10" fmla="*/ 5337401 w 5337401"/>
                      <a:gd name="connsiteY10" fmla="*/ 622663 h 2830286"/>
                      <a:gd name="connsiteX11" fmla="*/ 5337401 w 5337401"/>
                      <a:gd name="connsiteY11" fmla="*/ 1245326 h 2830286"/>
                      <a:gd name="connsiteX12" fmla="*/ 5337401 w 5337401"/>
                      <a:gd name="connsiteY12" fmla="*/ 1867989 h 2830286"/>
                      <a:gd name="connsiteX13" fmla="*/ 5337401 w 5337401"/>
                      <a:gd name="connsiteY13" fmla="*/ 2830286 h 2830286"/>
                      <a:gd name="connsiteX14" fmla="*/ 4797730 w 5337401"/>
                      <a:gd name="connsiteY14" fmla="*/ 2830286 h 2830286"/>
                      <a:gd name="connsiteX15" fmla="*/ 4097938 w 5337401"/>
                      <a:gd name="connsiteY15" fmla="*/ 2830286 h 2830286"/>
                      <a:gd name="connsiteX16" fmla="*/ 3451519 w 5337401"/>
                      <a:gd name="connsiteY16" fmla="*/ 2830286 h 2830286"/>
                      <a:gd name="connsiteX17" fmla="*/ 3018597 w 5337401"/>
                      <a:gd name="connsiteY17" fmla="*/ 2830286 h 2830286"/>
                      <a:gd name="connsiteX18" fmla="*/ 2372178 w 5337401"/>
                      <a:gd name="connsiteY18" fmla="*/ 2830286 h 2830286"/>
                      <a:gd name="connsiteX19" fmla="*/ 1939256 w 5337401"/>
                      <a:gd name="connsiteY19" fmla="*/ 2830286 h 2830286"/>
                      <a:gd name="connsiteX20" fmla="*/ 1239463 w 5337401"/>
                      <a:gd name="connsiteY20" fmla="*/ 2830286 h 2830286"/>
                      <a:gd name="connsiteX21" fmla="*/ 593045 w 5337401"/>
                      <a:gd name="connsiteY21" fmla="*/ 2830286 h 2830286"/>
                      <a:gd name="connsiteX22" fmla="*/ 0 w 5337401"/>
                      <a:gd name="connsiteY22" fmla="*/ 2830286 h 2830286"/>
                      <a:gd name="connsiteX23" fmla="*/ 0 w 5337401"/>
                      <a:gd name="connsiteY23" fmla="*/ 2207623 h 2830286"/>
                      <a:gd name="connsiteX24" fmla="*/ 0 w 5337401"/>
                      <a:gd name="connsiteY24" fmla="*/ 1698172 h 2830286"/>
                      <a:gd name="connsiteX25" fmla="*/ 0 w 5337401"/>
                      <a:gd name="connsiteY25" fmla="*/ 1217023 h 2830286"/>
                      <a:gd name="connsiteX26" fmla="*/ 0 w 5337401"/>
                      <a:gd name="connsiteY26" fmla="*/ 622663 h 2830286"/>
                      <a:gd name="connsiteX27" fmla="*/ 0 w 5337401"/>
                      <a:gd name="connsiteY27" fmla="*/ 0 h 2830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5337401" h="2830286" fill="none" extrusionOk="0">
                        <a:moveTo>
                          <a:pt x="0" y="0"/>
                        </a:moveTo>
                        <a:cubicBezTo>
                          <a:pt x="148085" y="-72704"/>
                          <a:pt x="364429" y="20191"/>
                          <a:pt x="646419" y="0"/>
                        </a:cubicBezTo>
                        <a:cubicBezTo>
                          <a:pt x="928409" y="-20191"/>
                          <a:pt x="950320" y="4950"/>
                          <a:pt x="1132715" y="0"/>
                        </a:cubicBezTo>
                        <a:cubicBezTo>
                          <a:pt x="1315110" y="-4950"/>
                          <a:pt x="1407722" y="17616"/>
                          <a:pt x="1672386" y="0"/>
                        </a:cubicBezTo>
                        <a:cubicBezTo>
                          <a:pt x="1937050" y="-17616"/>
                          <a:pt x="2053522" y="51036"/>
                          <a:pt x="2212056" y="0"/>
                        </a:cubicBezTo>
                        <a:cubicBezTo>
                          <a:pt x="2370590" y="-51036"/>
                          <a:pt x="2716862" y="75994"/>
                          <a:pt x="2858475" y="0"/>
                        </a:cubicBezTo>
                        <a:cubicBezTo>
                          <a:pt x="3000088" y="-75994"/>
                          <a:pt x="3093764" y="36710"/>
                          <a:pt x="3291397" y="0"/>
                        </a:cubicBezTo>
                        <a:cubicBezTo>
                          <a:pt x="3489030" y="-36710"/>
                          <a:pt x="3649373" y="26751"/>
                          <a:pt x="3937816" y="0"/>
                        </a:cubicBezTo>
                        <a:cubicBezTo>
                          <a:pt x="4226259" y="-26751"/>
                          <a:pt x="4171126" y="3659"/>
                          <a:pt x="4370738" y="0"/>
                        </a:cubicBezTo>
                        <a:cubicBezTo>
                          <a:pt x="4570350" y="-3659"/>
                          <a:pt x="4971694" y="57093"/>
                          <a:pt x="5337401" y="0"/>
                        </a:cubicBezTo>
                        <a:cubicBezTo>
                          <a:pt x="5355905" y="213267"/>
                          <a:pt x="5289029" y="410792"/>
                          <a:pt x="5337401" y="622663"/>
                        </a:cubicBezTo>
                        <a:cubicBezTo>
                          <a:pt x="5385773" y="834534"/>
                          <a:pt x="5293811" y="963029"/>
                          <a:pt x="5337401" y="1245326"/>
                        </a:cubicBezTo>
                        <a:cubicBezTo>
                          <a:pt x="5380991" y="1527623"/>
                          <a:pt x="5330595" y="1663885"/>
                          <a:pt x="5337401" y="1867989"/>
                        </a:cubicBezTo>
                        <a:cubicBezTo>
                          <a:pt x="5344207" y="2072093"/>
                          <a:pt x="5251118" y="2608546"/>
                          <a:pt x="5337401" y="2830286"/>
                        </a:cubicBezTo>
                        <a:cubicBezTo>
                          <a:pt x="5193145" y="2836774"/>
                          <a:pt x="5016887" y="2785644"/>
                          <a:pt x="4797730" y="2830286"/>
                        </a:cubicBezTo>
                        <a:cubicBezTo>
                          <a:pt x="4578573" y="2874928"/>
                          <a:pt x="4412435" y="2800370"/>
                          <a:pt x="4097938" y="2830286"/>
                        </a:cubicBezTo>
                        <a:cubicBezTo>
                          <a:pt x="3783441" y="2860202"/>
                          <a:pt x="3726447" y="2799398"/>
                          <a:pt x="3451519" y="2830286"/>
                        </a:cubicBezTo>
                        <a:cubicBezTo>
                          <a:pt x="3176591" y="2861174"/>
                          <a:pt x="3215919" y="2788162"/>
                          <a:pt x="3018597" y="2830286"/>
                        </a:cubicBezTo>
                        <a:cubicBezTo>
                          <a:pt x="2821275" y="2872410"/>
                          <a:pt x="2519285" y="2779201"/>
                          <a:pt x="2372178" y="2830286"/>
                        </a:cubicBezTo>
                        <a:cubicBezTo>
                          <a:pt x="2225071" y="2881371"/>
                          <a:pt x="2054396" y="2810044"/>
                          <a:pt x="1939256" y="2830286"/>
                        </a:cubicBezTo>
                        <a:cubicBezTo>
                          <a:pt x="1824116" y="2850528"/>
                          <a:pt x="1574529" y="2794462"/>
                          <a:pt x="1239463" y="2830286"/>
                        </a:cubicBezTo>
                        <a:cubicBezTo>
                          <a:pt x="904397" y="2866110"/>
                          <a:pt x="729895" y="2826147"/>
                          <a:pt x="593045" y="2830286"/>
                        </a:cubicBezTo>
                        <a:cubicBezTo>
                          <a:pt x="456195" y="2834425"/>
                          <a:pt x="121250" y="2822040"/>
                          <a:pt x="0" y="2830286"/>
                        </a:cubicBezTo>
                        <a:cubicBezTo>
                          <a:pt x="-1875" y="2682768"/>
                          <a:pt x="12811" y="2361313"/>
                          <a:pt x="0" y="2207623"/>
                        </a:cubicBezTo>
                        <a:cubicBezTo>
                          <a:pt x="-12811" y="2053933"/>
                          <a:pt x="3592" y="1923494"/>
                          <a:pt x="0" y="1698172"/>
                        </a:cubicBezTo>
                        <a:cubicBezTo>
                          <a:pt x="-3592" y="1472850"/>
                          <a:pt x="30326" y="1427977"/>
                          <a:pt x="0" y="1217023"/>
                        </a:cubicBezTo>
                        <a:cubicBezTo>
                          <a:pt x="-30326" y="1006069"/>
                          <a:pt x="22459" y="790884"/>
                          <a:pt x="0" y="622663"/>
                        </a:cubicBezTo>
                        <a:cubicBezTo>
                          <a:pt x="-22459" y="454442"/>
                          <a:pt x="37875" y="219583"/>
                          <a:pt x="0" y="0"/>
                        </a:cubicBezTo>
                        <a:close/>
                      </a:path>
                      <a:path w="5337401" h="2830286" stroke="0" extrusionOk="0">
                        <a:moveTo>
                          <a:pt x="0" y="0"/>
                        </a:moveTo>
                        <a:cubicBezTo>
                          <a:pt x="190143" y="-29168"/>
                          <a:pt x="446001" y="13817"/>
                          <a:pt x="646419" y="0"/>
                        </a:cubicBezTo>
                        <a:cubicBezTo>
                          <a:pt x="846837" y="-13817"/>
                          <a:pt x="1025967" y="55119"/>
                          <a:pt x="1132715" y="0"/>
                        </a:cubicBezTo>
                        <a:cubicBezTo>
                          <a:pt x="1239463" y="-55119"/>
                          <a:pt x="1555420" y="1094"/>
                          <a:pt x="1672386" y="0"/>
                        </a:cubicBezTo>
                        <a:cubicBezTo>
                          <a:pt x="1789352" y="-1094"/>
                          <a:pt x="2071430" y="36212"/>
                          <a:pt x="2372178" y="0"/>
                        </a:cubicBezTo>
                        <a:cubicBezTo>
                          <a:pt x="2672926" y="-36212"/>
                          <a:pt x="2787870" y="55612"/>
                          <a:pt x="3071971" y="0"/>
                        </a:cubicBezTo>
                        <a:cubicBezTo>
                          <a:pt x="3356072" y="-55612"/>
                          <a:pt x="3379141" y="41226"/>
                          <a:pt x="3665015" y="0"/>
                        </a:cubicBezTo>
                        <a:cubicBezTo>
                          <a:pt x="3950889" y="-41226"/>
                          <a:pt x="4033164" y="53315"/>
                          <a:pt x="4204686" y="0"/>
                        </a:cubicBezTo>
                        <a:cubicBezTo>
                          <a:pt x="4376208" y="-53315"/>
                          <a:pt x="4506423" y="24022"/>
                          <a:pt x="4637608" y="0"/>
                        </a:cubicBezTo>
                        <a:cubicBezTo>
                          <a:pt x="4768793" y="-24022"/>
                          <a:pt x="5149512" y="45810"/>
                          <a:pt x="5337401" y="0"/>
                        </a:cubicBezTo>
                        <a:cubicBezTo>
                          <a:pt x="5395333" y="134770"/>
                          <a:pt x="5334618" y="443521"/>
                          <a:pt x="5337401" y="594360"/>
                        </a:cubicBezTo>
                        <a:cubicBezTo>
                          <a:pt x="5340184" y="745199"/>
                          <a:pt x="5279751" y="968288"/>
                          <a:pt x="5337401" y="1075509"/>
                        </a:cubicBezTo>
                        <a:cubicBezTo>
                          <a:pt x="5395051" y="1182730"/>
                          <a:pt x="5316297" y="1481334"/>
                          <a:pt x="5337401" y="1698172"/>
                        </a:cubicBezTo>
                        <a:cubicBezTo>
                          <a:pt x="5358505" y="1915010"/>
                          <a:pt x="5276664" y="2054068"/>
                          <a:pt x="5337401" y="2235926"/>
                        </a:cubicBezTo>
                        <a:cubicBezTo>
                          <a:pt x="5398138" y="2417784"/>
                          <a:pt x="5324875" y="2635893"/>
                          <a:pt x="5337401" y="2830286"/>
                        </a:cubicBezTo>
                        <a:cubicBezTo>
                          <a:pt x="5089621" y="2878363"/>
                          <a:pt x="4982876" y="2797564"/>
                          <a:pt x="4797730" y="2830286"/>
                        </a:cubicBezTo>
                        <a:cubicBezTo>
                          <a:pt x="4612584" y="2863008"/>
                          <a:pt x="4359358" y="2760805"/>
                          <a:pt x="4151312" y="2830286"/>
                        </a:cubicBezTo>
                        <a:cubicBezTo>
                          <a:pt x="3943266" y="2899767"/>
                          <a:pt x="3721714" y="2774168"/>
                          <a:pt x="3451519" y="2830286"/>
                        </a:cubicBezTo>
                        <a:cubicBezTo>
                          <a:pt x="3181324" y="2886404"/>
                          <a:pt x="2935604" y="2752774"/>
                          <a:pt x="2805101" y="2830286"/>
                        </a:cubicBezTo>
                        <a:cubicBezTo>
                          <a:pt x="2674598" y="2907798"/>
                          <a:pt x="2308967" y="2789022"/>
                          <a:pt x="2105308" y="2830286"/>
                        </a:cubicBezTo>
                        <a:cubicBezTo>
                          <a:pt x="1901649" y="2871550"/>
                          <a:pt x="1704302" y="2800725"/>
                          <a:pt x="1512264" y="2830286"/>
                        </a:cubicBezTo>
                        <a:cubicBezTo>
                          <a:pt x="1320226" y="2859847"/>
                          <a:pt x="1265775" y="2814136"/>
                          <a:pt x="1079341" y="2830286"/>
                        </a:cubicBezTo>
                        <a:cubicBezTo>
                          <a:pt x="892907" y="2846436"/>
                          <a:pt x="807503" y="2815461"/>
                          <a:pt x="646419" y="2830286"/>
                        </a:cubicBezTo>
                        <a:cubicBezTo>
                          <a:pt x="485335" y="2845111"/>
                          <a:pt x="146775" y="2820032"/>
                          <a:pt x="0" y="2830286"/>
                        </a:cubicBezTo>
                        <a:cubicBezTo>
                          <a:pt x="-15276" y="2523998"/>
                          <a:pt x="26234" y="2407519"/>
                          <a:pt x="0" y="2207623"/>
                        </a:cubicBezTo>
                        <a:cubicBezTo>
                          <a:pt x="-26234" y="2007727"/>
                          <a:pt x="36149" y="1892436"/>
                          <a:pt x="0" y="1669869"/>
                        </a:cubicBezTo>
                        <a:cubicBezTo>
                          <a:pt x="-36149" y="1447302"/>
                          <a:pt x="54815" y="1427010"/>
                          <a:pt x="0" y="1188720"/>
                        </a:cubicBezTo>
                        <a:cubicBezTo>
                          <a:pt x="-54815" y="950430"/>
                          <a:pt x="55643" y="783805"/>
                          <a:pt x="0" y="650966"/>
                        </a:cubicBezTo>
                        <a:cubicBezTo>
                          <a:pt x="-55643" y="518127"/>
                          <a:pt x="74438" y="15056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3600" dirty="0">
                <a:solidFill>
                  <a:srgbClr val="000000"/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Servicios</a:t>
            </a:r>
            <a:endParaRPr lang="es-CL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6496359B-A63D-764C-DB8C-C520A0200627}"/>
              </a:ext>
            </a:extLst>
          </p:cNvPr>
          <p:cNvSpPr/>
          <p:nvPr/>
        </p:nvSpPr>
        <p:spPr>
          <a:xfrm>
            <a:off x="11525137" y="203199"/>
            <a:ext cx="348343" cy="34834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54A8B0BA-6257-F0CE-40D8-EAFCAF91BE05}"/>
              </a:ext>
            </a:extLst>
          </p:cNvPr>
          <p:cNvSpPr/>
          <p:nvPr/>
        </p:nvSpPr>
        <p:spPr>
          <a:xfrm rot="10800000">
            <a:off x="10069337" y="210344"/>
            <a:ext cx="348343" cy="34834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360DF67E-C1C4-E875-47FE-E0D4115DBC53}"/>
              </a:ext>
            </a:extLst>
          </p:cNvPr>
          <p:cNvSpPr/>
          <p:nvPr/>
        </p:nvSpPr>
        <p:spPr>
          <a:xfrm>
            <a:off x="11553709" y="6250500"/>
            <a:ext cx="348343" cy="34834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9" name="Rectángulo: esquinas redondeadas 38">
            <a:extLst>
              <a:ext uri="{FF2B5EF4-FFF2-40B4-BE49-F238E27FC236}">
                <a16:creationId xmlns:a16="http://schemas.microsoft.com/office/drawing/2014/main" id="{56C932F3-8B2B-A4E4-43D2-20DAF6A281BF}"/>
              </a:ext>
            </a:extLst>
          </p:cNvPr>
          <p:cNvSpPr/>
          <p:nvPr/>
        </p:nvSpPr>
        <p:spPr>
          <a:xfrm>
            <a:off x="585666" y="1"/>
            <a:ext cx="4715953" cy="210343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6C143C9E-1D10-3E28-D79A-C83B0A7E7B49}"/>
              </a:ext>
            </a:extLst>
          </p:cNvPr>
          <p:cNvSpPr/>
          <p:nvPr/>
        </p:nvSpPr>
        <p:spPr>
          <a:xfrm rot="16200000">
            <a:off x="-2230339" y="4113229"/>
            <a:ext cx="4715953" cy="255275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122" name="Picture 2" descr="Solicitud de Apertura de Convenio">
            <a:extLst>
              <a:ext uri="{FF2B5EF4-FFF2-40B4-BE49-F238E27FC236}">
                <a16:creationId xmlns:a16="http://schemas.microsoft.com/office/drawing/2014/main" id="{657F8E87-140A-F270-7932-726FC7D1E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178" y="14078"/>
            <a:ext cx="3329937" cy="11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AE9312A-4011-C493-B2C9-7A5938CD826C}"/>
              </a:ext>
            </a:extLst>
          </p:cNvPr>
          <p:cNvSpPr txBox="1"/>
          <p:nvPr/>
        </p:nvSpPr>
        <p:spPr>
          <a:xfrm>
            <a:off x="795783" y="1215570"/>
            <a:ext cx="1064090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Sitracoop tiene una excelente herramienta para elevar el bienestar y la calidad de vida de nuestros socios a través de </a:t>
            </a:r>
            <a:r>
              <a:rPr lang="es-CL" dirty="0" err="1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Multitienda</a:t>
            </a:r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L" dirty="0" err="1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Dansel</a:t>
            </a:r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esto es a través de créditos para nuestros afiliados y cuyas cuotas pueden ser descontada por planilla.</a:t>
            </a:r>
          </a:p>
          <a:p>
            <a:pPr algn="just">
              <a:defRPr/>
            </a:pPr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Cuentan con una amplia gama de productos como: calzado y vestuario para toda la familia, electrónica línea blanca, y electrodoméstico, muebles, óptica, computación, motos etc.</a:t>
            </a:r>
          </a:p>
          <a:p>
            <a:pPr algn="just">
              <a:defRPr/>
            </a:pPr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También otorgan una serie de benéficos adicionales como:</a:t>
            </a:r>
          </a:p>
          <a:p>
            <a:pPr algn="just">
              <a:defRPr/>
            </a:pPr>
            <a:endParaRPr lang="es-CL" dirty="0">
              <a:ln w="9525" cap="rnd" cmpd="sng" algn="ctr">
                <a:solidFill>
                  <a:srgbClr val="404040"/>
                </a:solidFill>
                <a:prstDash val="solid"/>
                <a:bevel/>
              </a:ln>
              <a:solidFill>
                <a:srgbClr val="40404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s-CL" dirty="0">
              <a:ln w="9525" cap="rnd" cmpd="sng" algn="ctr">
                <a:solidFill>
                  <a:srgbClr val="404040"/>
                </a:solidFill>
                <a:prstDash val="solid"/>
                <a:bevel/>
              </a:ln>
              <a:solidFill>
                <a:srgbClr val="40404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s-CL" dirty="0">
              <a:ln w="9525" cap="rnd" cmpd="sng" algn="ctr">
                <a:solidFill>
                  <a:srgbClr val="404040"/>
                </a:solidFill>
                <a:prstDash val="solid"/>
                <a:bevel/>
              </a:ln>
              <a:solidFill>
                <a:srgbClr val="40404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Puede acceder a este beneficio con un vale entregado por sus dirigentes sin verificación de domicilio ni trabajo, y aunque tenga informes comerciales (DICOM), más cédula de identidad y las tres ultimas liquidaciones de sueldo.</a:t>
            </a:r>
          </a:p>
          <a:p>
            <a:pPr algn="ctr"/>
            <a:endParaRPr lang="es-CL" dirty="0">
              <a:ln w="9525" cap="rnd" cmpd="sng" algn="ctr">
                <a:solidFill>
                  <a:srgbClr val="404040"/>
                </a:solidFill>
                <a:prstDash val="solid"/>
                <a:bevel/>
              </a:ln>
              <a:solidFill>
                <a:srgbClr val="40404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CONTACTO</a:t>
            </a:r>
          </a:p>
          <a:p>
            <a:pPr algn="ctr"/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Macarena </a:t>
            </a:r>
            <a:r>
              <a:rPr lang="es-CL" dirty="0" err="1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Yañez</a:t>
            </a:r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s-CL" dirty="0">
                <a:ln w="9525" cap="rnd" cmpd="sng" algn="ctr">
                  <a:solidFill>
                    <a:srgbClr val="3D12F2"/>
                  </a:solidFill>
                  <a:prstDash val="solid"/>
                  <a:bevel/>
                </a:ln>
                <a:solidFill>
                  <a:srgbClr val="3D12F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macarena.yaneza@coopeuch.cl</a:t>
            </a:r>
          </a:p>
          <a:p>
            <a:pPr algn="ctr"/>
            <a:endParaRPr lang="es-CL" dirty="0">
              <a:ln w="9525" cap="rnd" cmpd="sng" algn="ctr">
                <a:solidFill>
                  <a:srgbClr val="404040"/>
                </a:solidFill>
                <a:prstDash val="solid"/>
                <a:bevel/>
              </a:ln>
              <a:solidFill>
                <a:srgbClr val="40404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+569 89495644</a:t>
            </a:r>
          </a:p>
          <a:p>
            <a:pPr algn="ctr"/>
            <a:r>
              <a:rPr lang="es-CL" dirty="0" err="1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Dansel</a:t>
            </a:r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: 2 3671077</a:t>
            </a:r>
          </a:p>
          <a:p>
            <a:pPr algn="ctr"/>
            <a:r>
              <a:rPr lang="es-CL" dirty="0">
                <a:ln w="9525" cap="rnd" cmpd="sng" algn="ctr">
                  <a:solidFill>
                    <a:srgbClr val="3D12F2"/>
                  </a:solidFill>
                  <a:prstDash val="solid"/>
                  <a:bevel/>
                </a:ln>
                <a:solidFill>
                  <a:srgbClr val="3D12F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www.dansel.cl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4117275-1DFF-5A28-861F-5483C49F77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4188" y="5642430"/>
            <a:ext cx="286537" cy="28653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C50225C-D68A-4FDB-C17F-E36512F220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0919" y="5927317"/>
            <a:ext cx="286537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583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Logotipo, Icono&#10;&#10;Descripción generada automáticamente">
            <a:extLst>
              <a:ext uri="{FF2B5EF4-FFF2-40B4-BE49-F238E27FC236}">
                <a16:creationId xmlns:a16="http://schemas.microsoft.com/office/drawing/2014/main" id="{403B9DB4-17AD-E8BD-C6BD-C815C817A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28" y="591629"/>
            <a:ext cx="1715439" cy="1843457"/>
          </a:xfrm>
          <a:prstGeom prst="rect">
            <a:avLst/>
          </a:prstGeom>
          <a:ln>
            <a:noFill/>
          </a:ln>
        </p:spPr>
      </p:pic>
      <p:pic>
        <p:nvPicPr>
          <p:cNvPr id="6146" name="Picture 2" descr="Homepage - Sportlife">
            <a:extLst>
              <a:ext uri="{FF2B5EF4-FFF2-40B4-BE49-F238E27FC236}">
                <a16:creationId xmlns:a16="http://schemas.microsoft.com/office/drawing/2014/main" id="{37D4D4EE-F577-2C41-5867-FF1C5A3F6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600" y="322746"/>
            <a:ext cx="3787000" cy="166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F58BE1C-35B2-9559-C4AC-2C15652349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8987" y="6069580"/>
            <a:ext cx="5078890" cy="788420"/>
          </a:xfrm>
          <a:prstGeom prst="rect">
            <a:avLst/>
          </a:prstGeom>
        </p:spPr>
      </p:pic>
      <p:pic>
        <p:nvPicPr>
          <p:cNvPr id="16" name="Imagen 15" descr="Logotipo, Icono&#10;&#10;Descripción generada automáticamente">
            <a:extLst>
              <a:ext uri="{FF2B5EF4-FFF2-40B4-BE49-F238E27FC236}">
                <a16:creationId xmlns:a16="http://schemas.microsoft.com/office/drawing/2014/main" id="{7BACC093-B2B9-80F6-1672-CF9CEBD21E7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914" y="322746"/>
            <a:ext cx="9005619" cy="9677680"/>
          </a:xfrm>
          <a:prstGeom prst="rect">
            <a:avLst/>
          </a:prstGeom>
          <a:ln>
            <a:noFill/>
          </a:ln>
        </p:spPr>
      </p:pic>
      <p:sp>
        <p:nvSpPr>
          <p:cNvPr id="40" name="Rectángulo: esquinas redondeadas 39">
            <a:extLst>
              <a:ext uri="{FF2B5EF4-FFF2-40B4-BE49-F238E27FC236}">
                <a16:creationId xmlns:a16="http://schemas.microsoft.com/office/drawing/2014/main" id="{23B89956-E7F3-007B-79E3-8C077DC6D20C}"/>
              </a:ext>
            </a:extLst>
          </p:cNvPr>
          <p:cNvSpPr/>
          <p:nvPr/>
        </p:nvSpPr>
        <p:spPr>
          <a:xfrm>
            <a:off x="289948" y="6595670"/>
            <a:ext cx="4715953" cy="255275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7F5E45D4-A78C-F69B-17CE-2D319DBE306A}"/>
              </a:ext>
            </a:extLst>
          </p:cNvPr>
          <p:cNvSpPr/>
          <p:nvPr/>
        </p:nvSpPr>
        <p:spPr>
          <a:xfrm>
            <a:off x="10947715" y="6284120"/>
            <a:ext cx="652459" cy="31472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11EDEFD7-E819-28A7-7CE3-FF61C796823D}"/>
              </a:ext>
            </a:extLst>
          </p:cNvPr>
          <p:cNvSpPr/>
          <p:nvPr/>
        </p:nvSpPr>
        <p:spPr>
          <a:xfrm rot="16200000">
            <a:off x="11418291" y="5857962"/>
            <a:ext cx="619183" cy="3147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7AD48E7E-0530-03F0-43DF-266C75BC763F}"/>
              </a:ext>
            </a:extLst>
          </p:cNvPr>
          <p:cNvSpPr/>
          <p:nvPr/>
        </p:nvSpPr>
        <p:spPr>
          <a:xfrm>
            <a:off x="11488223" y="6185014"/>
            <a:ext cx="479313" cy="4793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496ACB48-D577-E09D-01FC-31BFEEA05078}"/>
              </a:ext>
            </a:extLst>
          </p:cNvPr>
          <p:cNvSpPr/>
          <p:nvPr/>
        </p:nvSpPr>
        <p:spPr>
          <a:xfrm rot="16200000">
            <a:off x="11418290" y="585532"/>
            <a:ext cx="619183" cy="31477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D77018DC-5177-CC7B-1641-C039253CE056}"/>
              </a:ext>
            </a:extLst>
          </p:cNvPr>
          <p:cNvSpPr/>
          <p:nvPr/>
        </p:nvSpPr>
        <p:spPr>
          <a:xfrm>
            <a:off x="10963275" y="206771"/>
            <a:ext cx="652459" cy="31472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C3641418-F149-407A-AB95-CC50E5BC1D2B}"/>
              </a:ext>
            </a:extLst>
          </p:cNvPr>
          <p:cNvSpPr/>
          <p:nvPr/>
        </p:nvSpPr>
        <p:spPr>
          <a:xfrm>
            <a:off x="11465718" y="136636"/>
            <a:ext cx="479313" cy="4793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6496359B-A63D-764C-DB8C-C520A0200627}"/>
              </a:ext>
            </a:extLst>
          </p:cNvPr>
          <p:cNvSpPr/>
          <p:nvPr/>
        </p:nvSpPr>
        <p:spPr>
          <a:xfrm>
            <a:off x="11525137" y="203199"/>
            <a:ext cx="348343" cy="34834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54A8B0BA-6257-F0CE-40D8-EAFCAF91BE05}"/>
              </a:ext>
            </a:extLst>
          </p:cNvPr>
          <p:cNvSpPr/>
          <p:nvPr/>
        </p:nvSpPr>
        <p:spPr>
          <a:xfrm rot="10800000">
            <a:off x="10069337" y="210344"/>
            <a:ext cx="348343" cy="34834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360DF67E-C1C4-E875-47FE-E0D4115DBC53}"/>
              </a:ext>
            </a:extLst>
          </p:cNvPr>
          <p:cNvSpPr/>
          <p:nvPr/>
        </p:nvSpPr>
        <p:spPr>
          <a:xfrm>
            <a:off x="11553709" y="6250500"/>
            <a:ext cx="348343" cy="34834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9" name="Rectángulo: esquinas redondeadas 38">
            <a:extLst>
              <a:ext uri="{FF2B5EF4-FFF2-40B4-BE49-F238E27FC236}">
                <a16:creationId xmlns:a16="http://schemas.microsoft.com/office/drawing/2014/main" id="{56C932F3-8B2B-A4E4-43D2-20DAF6A281BF}"/>
              </a:ext>
            </a:extLst>
          </p:cNvPr>
          <p:cNvSpPr/>
          <p:nvPr/>
        </p:nvSpPr>
        <p:spPr>
          <a:xfrm>
            <a:off x="5996100" y="1"/>
            <a:ext cx="4715953" cy="210343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2AC7FC2-5F4B-7B0D-9548-91764740FF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987" y="206425"/>
            <a:ext cx="2694666" cy="1072989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CE115B49-8ACE-0412-0C1C-C12680B62BF9}"/>
              </a:ext>
            </a:extLst>
          </p:cNvPr>
          <p:cNvSpPr txBox="1"/>
          <p:nvPr/>
        </p:nvSpPr>
        <p:spPr>
          <a:xfrm>
            <a:off x="1331255" y="2111710"/>
            <a:ext cx="831730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Una Alianza Estratégica entre SPORLIFE y SITRACOOP que permite desarrollar una opción de crecimiento de ambos organismos.</a:t>
            </a:r>
          </a:p>
          <a:p>
            <a:pPr algn="just"/>
            <a:endParaRPr lang="es-CL" dirty="0">
              <a:ln w="9525" cap="rnd" cmpd="sng" algn="ctr">
                <a:solidFill>
                  <a:srgbClr val="404040"/>
                </a:solidFill>
                <a:prstDash val="solid"/>
                <a:bevel/>
              </a:ln>
              <a:solidFill>
                <a:srgbClr val="40404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Por esta razón, </a:t>
            </a:r>
            <a:r>
              <a:rPr lang="es-CL" dirty="0" err="1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Sportlife</a:t>
            </a:r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le da fuerza a este espacio, desarrollando estrategias beneficiosas para ambas instituciones y así, potenciarnos. </a:t>
            </a:r>
          </a:p>
          <a:p>
            <a:pPr algn="just"/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Plantear como objetivo la entrega de servicios y/o productos focalizados en el rubro del deporte, y el Vivir Sano. </a:t>
            </a:r>
          </a:p>
          <a:p>
            <a:pPr algn="just"/>
            <a:endParaRPr lang="es-CL" dirty="0"/>
          </a:p>
          <a:p>
            <a:pPr algn="ctr"/>
            <a:r>
              <a:rPr lang="es-CL" dirty="0"/>
              <a:t> </a:t>
            </a:r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CONTACTO</a:t>
            </a:r>
          </a:p>
          <a:p>
            <a:pPr algn="ctr"/>
            <a:endParaRPr lang="es-CL" dirty="0">
              <a:ln w="9525" cap="rnd" cmpd="sng" algn="ctr">
                <a:solidFill>
                  <a:srgbClr val="404040"/>
                </a:solidFill>
                <a:prstDash val="solid"/>
                <a:bevel/>
              </a:ln>
              <a:solidFill>
                <a:srgbClr val="40404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Mildred Santana – </a:t>
            </a:r>
            <a:r>
              <a:rPr lang="es-CL" dirty="0">
                <a:ln w="9525" cap="rnd" cmpd="sng" algn="ctr">
                  <a:solidFill>
                    <a:srgbClr val="3D12F2"/>
                  </a:solidFill>
                  <a:prstDash val="solid"/>
                  <a:bevel/>
                </a:ln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Mildred.santana@sportlife.cl</a:t>
            </a:r>
          </a:p>
          <a:p>
            <a:pPr algn="ctr"/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+569 73777943</a:t>
            </a:r>
          </a:p>
          <a:p>
            <a:pPr algn="ctr"/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Nélida Fernández – </a:t>
            </a:r>
            <a:r>
              <a:rPr lang="es-CL" dirty="0">
                <a:ln w="9525" cap="rnd" cmpd="sng" algn="ctr">
                  <a:solidFill>
                    <a:srgbClr val="3D12F2"/>
                  </a:solidFill>
                  <a:prstDash val="solid"/>
                  <a:bevel/>
                </a:ln>
                <a:solidFill>
                  <a:srgbClr val="3B09B7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nelida.fernandez@coopeuch.cl</a:t>
            </a:r>
          </a:p>
          <a:p>
            <a:pPr algn="ctr"/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3B09B7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+569 78658257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61FF6F4-AFD1-1742-B1C1-D9EB7FB2F6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3716" y="5731496"/>
            <a:ext cx="286537" cy="28653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F226C53-BB1D-022B-D918-E098AFD3F9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4814" y="5161586"/>
            <a:ext cx="286537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72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D1CBBDD6-737B-E4D5-5038-B90E3DFE9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2813" y="593401"/>
            <a:ext cx="3257486" cy="186007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6C52BE1-548D-9690-2813-03EEB87873A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623350" y="334865"/>
            <a:ext cx="6197931" cy="591563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3078" name="Picture 6" descr="Descuento Del 15 Por Ciento De Descuento. Ilustración 3D Sobre Fondo  Blanco. Fotos, Retratos, Imágenes Y Fotografía De Archivo Libres De  Derecho. Image 59451483.">
            <a:extLst>
              <a:ext uri="{FF2B5EF4-FFF2-40B4-BE49-F238E27FC236}">
                <a16:creationId xmlns:a16="http://schemas.microsoft.com/office/drawing/2014/main" id="{B0F995FE-9DC2-E67F-4C9C-57DAC9487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724" y="5071584"/>
            <a:ext cx="1667389" cy="103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15" descr="Logotipo, Icono&#10;&#10;Descripción generada automáticamente">
            <a:extLst>
              <a:ext uri="{FF2B5EF4-FFF2-40B4-BE49-F238E27FC236}">
                <a16:creationId xmlns:a16="http://schemas.microsoft.com/office/drawing/2014/main" id="{0F72A2CF-8F67-2331-C847-D328E3CF9AF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733" y="136636"/>
            <a:ext cx="9005619" cy="9677680"/>
          </a:xfrm>
          <a:prstGeom prst="rect">
            <a:avLst/>
          </a:prstGeom>
          <a:ln>
            <a:noFill/>
          </a:ln>
        </p:spPr>
      </p:pic>
      <p:sp>
        <p:nvSpPr>
          <p:cNvPr id="40" name="Rectángulo: esquinas redondeadas 39">
            <a:extLst>
              <a:ext uri="{FF2B5EF4-FFF2-40B4-BE49-F238E27FC236}">
                <a16:creationId xmlns:a16="http://schemas.microsoft.com/office/drawing/2014/main" id="{23B89956-E7F3-007B-79E3-8C077DC6D20C}"/>
              </a:ext>
            </a:extLst>
          </p:cNvPr>
          <p:cNvSpPr/>
          <p:nvPr/>
        </p:nvSpPr>
        <p:spPr>
          <a:xfrm>
            <a:off x="4447037" y="6598843"/>
            <a:ext cx="4715953" cy="255275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7F5E45D4-A78C-F69B-17CE-2D319DBE306A}"/>
              </a:ext>
            </a:extLst>
          </p:cNvPr>
          <p:cNvSpPr/>
          <p:nvPr/>
        </p:nvSpPr>
        <p:spPr>
          <a:xfrm>
            <a:off x="10947715" y="6284120"/>
            <a:ext cx="652459" cy="31472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11EDEFD7-E819-28A7-7CE3-FF61C796823D}"/>
              </a:ext>
            </a:extLst>
          </p:cNvPr>
          <p:cNvSpPr/>
          <p:nvPr/>
        </p:nvSpPr>
        <p:spPr>
          <a:xfrm rot="16200000">
            <a:off x="11418291" y="5857962"/>
            <a:ext cx="619183" cy="3147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7AD48E7E-0530-03F0-43DF-266C75BC763F}"/>
              </a:ext>
            </a:extLst>
          </p:cNvPr>
          <p:cNvSpPr/>
          <p:nvPr/>
        </p:nvSpPr>
        <p:spPr>
          <a:xfrm>
            <a:off x="11488223" y="6185014"/>
            <a:ext cx="479313" cy="4793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496ACB48-D577-E09D-01FC-31BFEEA05078}"/>
              </a:ext>
            </a:extLst>
          </p:cNvPr>
          <p:cNvSpPr/>
          <p:nvPr/>
        </p:nvSpPr>
        <p:spPr>
          <a:xfrm rot="16200000">
            <a:off x="11418290" y="585532"/>
            <a:ext cx="619183" cy="31477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D77018DC-5177-CC7B-1641-C039253CE056}"/>
              </a:ext>
            </a:extLst>
          </p:cNvPr>
          <p:cNvSpPr/>
          <p:nvPr/>
        </p:nvSpPr>
        <p:spPr>
          <a:xfrm>
            <a:off x="10963275" y="206771"/>
            <a:ext cx="652459" cy="31472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C3641418-F149-407A-AB95-CC50E5BC1D2B}"/>
              </a:ext>
            </a:extLst>
          </p:cNvPr>
          <p:cNvSpPr/>
          <p:nvPr/>
        </p:nvSpPr>
        <p:spPr>
          <a:xfrm>
            <a:off x="11465718" y="136636"/>
            <a:ext cx="479313" cy="4793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2" name="Imagen 11" descr="Logotipo, Icono&#10;&#10;Descripción generada automáticamente">
            <a:extLst>
              <a:ext uri="{FF2B5EF4-FFF2-40B4-BE49-F238E27FC236}">
                <a16:creationId xmlns:a16="http://schemas.microsoft.com/office/drawing/2014/main" id="{403B9DB4-17AD-E8BD-C6BD-C815C817A6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76" y="5010661"/>
            <a:ext cx="1715439" cy="1843457"/>
          </a:xfrm>
          <a:prstGeom prst="rect">
            <a:avLst/>
          </a:prstGeom>
          <a:ln>
            <a:noFill/>
          </a:ln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DFE0C40B-912B-FED4-85B2-C24C1B601DAD}"/>
              </a:ext>
            </a:extLst>
          </p:cNvPr>
          <p:cNvSpPr/>
          <p:nvPr/>
        </p:nvSpPr>
        <p:spPr>
          <a:xfrm>
            <a:off x="628554" y="274708"/>
            <a:ext cx="4444470" cy="6304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 cmpd="thickThin">
            <a:extLst>
              <a:ext uri="{C807C97D-BFC1-408E-A445-0C87EB9F89A2}">
                <ask:lineSketchStyleProps xmlns:ask="http://schemas.microsoft.com/office/drawing/2018/sketchyshapes" sd="3753169933">
                  <a:custGeom>
                    <a:avLst/>
                    <a:gdLst>
                      <a:gd name="connsiteX0" fmla="*/ 0 w 5337401"/>
                      <a:gd name="connsiteY0" fmla="*/ 0 h 2830286"/>
                      <a:gd name="connsiteX1" fmla="*/ 646419 w 5337401"/>
                      <a:gd name="connsiteY1" fmla="*/ 0 h 2830286"/>
                      <a:gd name="connsiteX2" fmla="*/ 1132715 w 5337401"/>
                      <a:gd name="connsiteY2" fmla="*/ 0 h 2830286"/>
                      <a:gd name="connsiteX3" fmla="*/ 1672386 w 5337401"/>
                      <a:gd name="connsiteY3" fmla="*/ 0 h 2830286"/>
                      <a:gd name="connsiteX4" fmla="*/ 2212056 w 5337401"/>
                      <a:gd name="connsiteY4" fmla="*/ 0 h 2830286"/>
                      <a:gd name="connsiteX5" fmla="*/ 2858475 w 5337401"/>
                      <a:gd name="connsiteY5" fmla="*/ 0 h 2830286"/>
                      <a:gd name="connsiteX6" fmla="*/ 3291397 w 5337401"/>
                      <a:gd name="connsiteY6" fmla="*/ 0 h 2830286"/>
                      <a:gd name="connsiteX7" fmla="*/ 3937816 w 5337401"/>
                      <a:gd name="connsiteY7" fmla="*/ 0 h 2830286"/>
                      <a:gd name="connsiteX8" fmla="*/ 4370738 w 5337401"/>
                      <a:gd name="connsiteY8" fmla="*/ 0 h 2830286"/>
                      <a:gd name="connsiteX9" fmla="*/ 5337401 w 5337401"/>
                      <a:gd name="connsiteY9" fmla="*/ 0 h 2830286"/>
                      <a:gd name="connsiteX10" fmla="*/ 5337401 w 5337401"/>
                      <a:gd name="connsiteY10" fmla="*/ 622663 h 2830286"/>
                      <a:gd name="connsiteX11" fmla="*/ 5337401 w 5337401"/>
                      <a:gd name="connsiteY11" fmla="*/ 1245326 h 2830286"/>
                      <a:gd name="connsiteX12" fmla="*/ 5337401 w 5337401"/>
                      <a:gd name="connsiteY12" fmla="*/ 1867989 h 2830286"/>
                      <a:gd name="connsiteX13" fmla="*/ 5337401 w 5337401"/>
                      <a:gd name="connsiteY13" fmla="*/ 2830286 h 2830286"/>
                      <a:gd name="connsiteX14" fmla="*/ 4797730 w 5337401"/>
                      <a:gd name="connsiteY14" fmla="*/ 2830286 h 2830286"/>
                      <a:gd name="connsiteX15" fmla="*/ 4097938 w 5337401"/>
                      <a:gd name="connsiteY15" fmla="*/ 2830286 h 2830286"/>
                      <a:gd name="connsiteX16" fmla="*/ 3451519 w 5337401"/>
                      <a:gd name="connsiteY16" fmla="*/ 2830286 h 2830286"/>
                      <a:gd name="connsiteX17" fmla="*/ 3018597 w 5337401"/>
                      <a:gd name="connsiteY17" fmla="*/ 2830286 h 2830286"/>
                      <a:gd name="connsiteX18" fmla="*/ 2372178 w 5337401"/>
                      <a:gd name="connsiteY18" fmla="*/ 2830286 h 2830286"/>
                      <a:gd name="connsiteX19" fmla="*/ 1939256 w 5337401"/>
                      <a:gd name="connsiteY19" fmla="*/ 2830286 h 2830286"/>
                      <a:gd name="connsiteX20" fmla="*/ 1239463 w 5337401"/>
                      <a:gd name="connsiteY20" fmla="*/ 2830286 h 2830286"/>
                      <a:gd name="connsiteX21" fmla="*/ 593045 w 5337401"/>
                      <a:gd name="connsiteY21" fmla="*/ 2830286 h 2830286"/>
                      <a:gd name="connsiteX22" fmla="*/ 0 w 5337401"/>
                      <a:gd name="connsiteY22" fmla="*/ 2830286 h 2830286"/>
                      <a:gd name="connsiteX23" fmla="*/ 0 w 5337401"/>
                      <a:gd name="connsiteY23" fmla="*/ 2207623 h 2830286"/>
                      <a:gd name="connsiteX24" fmla="*/ 0 w 5337401"/>
                      <a:gd name="connsiteY24" fmla="*/ 1698172 h 2830286"/>
                      <a:gd name="connsiteX25" fmla="*/ 0 w 5337401"/>
                      <a:gd name="connsiteY25" fmla="*/ 1217023 h 2830286"/>
                      <a:gd name="connsiteX26" fmla="*/ 0 w 5337401"/>
                      <a:gd name="connsiteY26" fmla="*/ 622663 h 2830286"/>
                      <a:gd name="connsiteX27" fmla="*/ 0 w 5337401"/>
                      <a:gd name="connsiteY27" fmla="*/ 0 h 2830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5337401" h="2830286" fill="none" extrusionOk="0">
                        <a:moveTo>
                          <a:pt x="0" y="0"/>
                        </a:moveTo>
                        <a:cubicBezTo>
                          <a:pt x="148085" y="-72704"/>
                          <a:pt x="364429" y="20191"/>
                          <a:pt x="646419" y="0"/>
                        </a:cubicBezTo>
                        <a:cubicBezTo>
                          <a:pt x="928409" y="-20191"/>
                          <a:pt x="950320" y="4950"/>
                          <a:pt x="1132715" y="0"/>
                        </a:cubicBezTo>
                        <a:cubicBezTo>
                          <a:pt x="1315110" y="-4950"/>
                          <a:pt x="1407722" y="17616"/>
                          <a:pt x="1672386" y="0"/>
                        </a:cubicBezTo>
                        <a:cubicBezTo>
                          <a:pt x="1937050" y="-17616"/>
                          <a:pt x="2053522" y="51036"/>
                          <a:pt x="2212056" y="0"/>
                        </a:cubicBezTo>
                        <a:cubicBezTo>
                          <a:pt x="2370590" y="-51036"/>
                          <a:pt x="2716862" y="75994"/>
                          <a:pt x="2858475" y="0"/>
                        </a:cubicBezTo>
                        <a:cubicBezTo>
                          <a:pt x="3000088" y="-75994"/>
                          <a:pt x="3093764" y="36710"/>
                          <a:pt x="3291397" y="0"/>
                        </a:cubicBezTo>
                        <a:cubicBezTo>
                          <a:pt x="3489030" y="-36710"/>
                          <a:pt x="3649373" y="26751"/>
                          <a:pt x="3937816" y="0"/>
                        </a:cubicBezTo>
                        <a:cubicBezTo>
                          <a:pt x="4226259" y="-26751"/>
                          <a:pt x="4171126" y="3659"/>
                          <a:pt x="4370738" y="0"/>
                        </a:cubicBezTo>
                        <a:cubicBezTo>
                          <a:pt x="4570350" y="-3659"/>
                          <a:pt x="4971694" y="57093"/>
                          <a:pt x="5337401" y="0"/>
                        </a:cubicBezTo>
                        <a:cubicBezTo>
                          <a:pt x="5355905" y="213267"/>
                          <a:pt x="5289029" y="410792"/>
                          <a:pt x="5337401" y="622663"/>
                        </a:cubicBezTo>
                        <a:cubicBezTo>
                          <a:pt x="5385773" y="834534"/>
                          <a:pt x="5293811" y="963029"/>
                          <a:pt x="5337401" y="1245326"/>
                        </a:cubicBezTo>
                        <a:cubicBezTo>
                          <a:pt x="5380991" y="1527623"/>
                          <a:pt x="5330595" y="1663885"/>
                          <a:pt x="5337401" y="1867989"/>
                        </a:cubicBezTo>
                        <a:cubicBezTo>
                          <a:pt x="5344207" y="2072093"/>
                          <a:pt x="5251118" y="2608546"/>
                          <a:pt x="5337401" y="2830286"/>
                        </a:cubicBezTo>
                        <a:cubicBezTo>
                          <a:pt x="5193145" y="2836774"/>
                          <a:pt x="5016887" y="2785644"/>
                          <a:pt x="4797730" y="2830286"/>
                        </a:cubicBezTo>
                        <a:cubicBezTo>
                          <a:pt x="4578573" y="2874928"/>
                          <a:pt x="4412435" y="2800370"/>
                          <a:pt x="4097938" y="2830286"/>
                        </a:cubicBezTo>
                        <a:cubicBezTo>
                          <a:pt x="3783441" y="2860202"/>
                          <a:pt x="3726447" y="2799398"/>
                          <a:pt x="3451519" y="2830286"/>
                        </a:cubicBezTo>
                        <a:cubicBezTo>
                          <a:pt x="3176591" y="2861174"/>
                          <a:pt x="3215919" y="2788162"/>
                          <a:pt x="3018597" y="2830286"/>
                        </a:cubicBezTo>
                        <a:cubicBezTo>
                          <a:pt x="2821275" y="2872410"/>
                          <a:pt x="2519285" y="2779201"/>
                          <a:pt x="2372178" y="2830286"/>
                        </a:cubicBezTo>
                        <a:cubicBezTo>
                          <a:pt x="2225071" y="2881371"/>
                          <a:pt x="2054396" y="2810044"/>
                          <a:pt x="1939256" y="2830286"/>
                        </a:cubicBezTo>
                        <a:cubicBezTo>
                          <a:pt x="1824116" y="2850528"/>
                          <a:pt x="1574529" y="2794462"/>
                          <a:pt x="1239463" y="2830286"/>
                        </a:cubicBezTo>
                        <a:cubicBezTo>
                          <a:pt x="904397" y="2866110"/>
                          <a:pt x="729895" y="2826147"/>
                          <a:pt x="593045" y="2830286"/>
                        </a:cubicBezTo>
                        <a:cubicBezTo>
                          <a:pt x="456195" y="2834425"/>
                          <a:pt x="121250" y="2822040"/>
                          <a:pt x="0" y="2830286"/>
                        </a:cubicBezTo>
                        <a:cubicBezTo>
                          <a:pt x="-1875" y="2682768"/>
                          <a:pt x="12811" y="2361313"/>
                          <a:pt x="0" y="2207623"/>
                        </a:cubicBezTo>
                        <a:cubicBezTo>
                          <a:pt x="-12811" y="2053933"/>
                          <a:pt x="3592" y="1923494"/>
                          <a:pt x="0" y="1698172"/>
                        </a:cubicBezTo>
                        <a:cubicBezTo>
                          <a:pt x="-3592" y="1472850"/>
                          <a:pt x="30326" y="1427977"/>
                          <a:pt x="0" y="1217023"/>
                        </a:cubicBezTo>
                        <a:cubicBezTo>
                          <a:pt x="-30326" y="1006069"/>
                          <a:pt x="22459" y="790884"/>
                          <a:pt x="0" y="622663"/>
                        </a:cubicBezTo>
                        <a:cubicBezTo>
                          <a:pt x="-22459" y="454442"/>
                          <a:pt x="37875" y="219583"/>
                          <a:pt x="0" y="0"/>
                        </a:cubicBezTo>
                        <a:close/>
                      </a:path>
                      <a:path w="5337401" h="2830286" stroke="0" extrusionOk="0">
                        <a:moveTo>
                          <a:pt x="0" y="0"/>
                        </a:moveTo>
                        <a:cubicBezTo>
                          <a:pt x="190143" y="-29168"/>
                          <a:pt x="446001" y="13817"/>
                          <a:pt x="646419" y="0"/>
                        </a:cubicBezTo>
                        <a:cubicBezTo>
                          <a:pt x="846837" y="-13817"/>
                          <a:pt x="1025967" y="55119"/>
                          <a:pt x="1132715" y="0"/>
                        </a:cubicBezTo>
                        <a:cubicBezTo>
                          <a:pt x="1239463" y="-55119"/>
                          <a:pt x="1555420" y="1094"/>
                          <a:pt x="1672386" y="0"/>
                        </a:cubicBezTo>
                        <a:cubicBezTo>
                          <a:pt x="1789352" y="-1094"/>
                          <a:pt x="2071430" y="36212"/>
                          <a:pt x="2372178" y="0"/>
                        </a:cubicBezTo>
                        <a:cubicBezTo>
                          <a:pt x="2672926" y="-36212"/>
                          <a:pt x="2787870" y="55612"/>
                          <a:pt x="3071971" y="0"/>
                        </a:cubicBezTo>
                        <a:cubicBezTo>
                          <a:pt x="3356072" y="-55612"/>
                          <a:pt x="3379141" y="41226"/>
                          <a:pt x="3665015" y="0"/>
                        </a:cubicBezTo>
                        <a:cubicBezTo>
                          <a:pt x="3950889" y="-41226"/>
                          <a:pt x="4033164" y="53315"/>
                          <a:pt x="4204686" y="0"/>
                        </a:cubicBezTo>
                        <a:cubicBezTo>
                          <a:pt x="4376208" y="-53315"/>
                          <a:pt x="4506423" y="24022"/>
                          <a:pt x="4637608" y="0"/>
                        </a:cubicBezTo>
                        <a:cubicBezTo>
                          <a:pt x="4768793" y="-24022"/>
                          <a:pt x="5149512" y="45810"/>
                          <a:pt x="5337401" y="0"/>
                        </a:cubicBezTo>
                        <a:cubicBezTo>
                          <a:pt x="5395333" y="134770"/>
                          <a:pt x="5334618" y="443521"/>
                          <a:pt x="5337401" y="594360"/>
                        </a:cubicBezTo>
                        <a:cubicBezTo>
                          <a:pt x="5340184" y="745199"/>
                          <a:pt x="5279751" y="968288"/>
                          <a:pt x="5337401" y="1075509"/>
                        </a:cubicBezTo>
                        <a:cubicBezTo>
                          <a:pt x="5395051" y="1182730"/>
                          <a:pt x="5316297" y="1481334"/>
                          <a:pt x="5337401" y="1698172"/>
                        </a:cubicBezTo>
                        <a:cubicBezTo>
                          <a:pt x="5358505" y="1915010"/>
                          <a:pt x="5276664" y="2054068"/>
                          <a:pt x="5337401" y="2235926"/>
                        </a:cubicBezTo>
                        <a:cubicBezTo>
                          <a:pt x="5398138" y="2417784"/>
                          <a:pt x="5324875" y="2635893"/>
                          <a:pt x="5337401" y="2830286"/>
                        </a:cubicBezTo>
                        <a:cubicBezTo>
                          <a:pt x="5089621" y="2878363"/>
                          <a:pt x="4982876" y="2797564"/>
                          <a:pt x="4797730" y="2830286"/>
                        </a:cubicBezTo>
                        <a:cubicBezTo>
                          <a:pt x="4612584" y="2863008"/>
                          <a:pt x="4359358" y="2760805"/>
                          <a:pt x="4151312" y="2830286"/>
                        </a:cubicBezTo>
                        <a:cubicBezTo>
                          <a:pt x="3943266" y="2899767"/>
                          <a:pt x="3721714" y="2774168"/>
                          <a:pt x="3451519" y="2830286"/>
                        </a:cubicBezTo>
                        <a:cubicBezTo>
                          <a:pt x="3181324" y="2886404"/>
                          <a:pt x="2935604" y="2752774"/>
                          <a:pt x="2805101" y="2830286"/>
                        </a:cubicBezTo>
                        <a:cubicBezTo>
                          <a:pt x="2674598" y="2907798"/>
                          <a:pt x="2308967" y="2789022"/>
                          <a:pt x="2105308" y="2830286"/>
                        </a:cubicBezTo>
                        <a:cubicBezTo>
                          <a:pt x="1901649" y="2871550"/>
                          <a:pt x="1704302" y="2800725"/>
                          <a:pt x="1512264" y="2830286"/>
                        </a:cubicBezTo>
                        <a:cubicBezTo>
                          <a:pt x="1320226" y="2859847"/>
                          <a:pt x="1265775" y="2814136"/>
                          <a:pt x="1079341" y="2830286"/>
                        </a:cubicBezTo>
                        <a:cubicBezTo>
                          <a:pt x="892907" y="2846436"/>
                          <a:pt x="807503" y="2815461"/>
                          <a:pt x="646419" y="2830286"/>
                        </a:cubicBezTo>
                        <a:cubicBezTo>
                          <a:pt x="485335" y="2845111"/>
                          <a:pt x="146775" y="2820032"/>
                          <a:pt x="0" y="2830286"/>
                        </a:cubicBezTo>
                        <a:cubicBezTo>
                          <a:pt x="-15276" y="2523998"/>
                          <a:pt x="26234" y="2407519"/>
                          <a:pt x="0" y="2207623"/>
                        </a:cubicBezTo>
                        <a:cubicBezTo>
                          <a:pt x="-26234" y="2007727"/>
                          <a:pt x="36149" y="1892436"/>
                          <a:pt x="0" y="1669869"/>
                        </a:cubicBezTo>
                        <a:cubicBezTo>
                          <a:pt x="-36149" y="1447302"/>
                          <a:pt x="54815" y="1427010"/>
                          <a:pt x="0" y="1188720"/>
                        </a:cubicBezTo>
                        <a:cubicBezTo>
                          <a:pt x="-54815" y="950430"/>
                          <a:pt x="55643" y="783805"/>
                          <a:pt x="0" y="650966"/>
                        </a:cubicBezTo>
                        <a:cubicBezTo>
                          <a:pt x="-55643" y="518127"/>
                          <a:pt x="74438" y="15056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3600" dirty="0">
                <a:solidFill>
                  <a:srgbClr val="000000"/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Servicio Restaurant</a:t>
            </a:r>
            <a:endParaRPr lang="es-CL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6496359B-A63D-764C-DB8C-C520A0200627}"/>
              </a:ext>
            </a:extLst>
          </p:cNvPr>
          <p:cNvSpPr/>
          <p:nvPr/>
        </p:nvSpPr>
        <p:spPr>
          <a:xfrm>
            <a:off x="11525137" y="203199"/>
            <a:ext cx="348343" cy="34834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54A8B0BA-6257-F0CE-40D8-EAFCAF91BE05}"/>
              </a:ext>
            </a:extLst>
          </p:cNvPr>
          <p:cNvSpPr/>
          <p:nvPr/>
        </p:nvSpPr>
        <p:spPr>
          <a:xfrm rot="10800000">
            <a:off x="10069337" y="210344"/>
            <a:ext cx="348343" cy="34834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360DF67E-C1C4-E875-47FE-E0D4115DBC53}"/>
              </a:ext>
            </a:extLst>
          </p:cNvPr>
          <p:cNvSpPr/>
          <p:nvPr/>
        </p:nvSpPr>
        <p:spPr>
          <a:xfrm>
            <a:off x="11553709" y="6250500"/>
            <a:ext cx="348343" cy="34834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9" name="Rectángulo: esquinas redondeadas 38">
            <a:extLst>
              <a:ext uri="{FF2B5EF4-FFF2-40B4-BE49-F238E27FC236}">
                <a16:creationId xmlns:a16="http://schemas.microsoft.com/office/drawing/2014/main" id="{56C932F3-8B2B-A4E4-43D2-20DAF6A281BF}"/>
              </a:ext>
            </a:extLst>
          </p:cNvPr>
          <p:cNvSpPr/>
          <p:nvPr/>
        </p:nvSpPr>
        <p:spPr>
          <a:xfrm>
            <a:off x="585666" y="1"/>
            <a:ext cx="4715953" cy="210343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6C143C9E-1D10-3E28-D79A-C83B0A7E7B49}"/>
              </a:ext>
            </a:extLst>
          </p:cNvPr>
          <p:cNvSpPr/>
          <p:nvPr/>
        </p:nvSpPr>
        <p:spPr>
          <a:xfrm rot="16200000">
            <a:off x="-2230339" y="4113229"/>
            <a:ext cx="4715953" cy="255275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C50225C-D68A-4FDB-C17F-E36512F220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5759" y="5861770"/>
            <a:ext cx="286537" cy="286537"/>
          </a:xfrm>
          <a:prstGeom prst="rect">
            <a:avLst/>
          </a:prstGeom>
        </p:spPr>
      </p:pic>
      <p:pic>
        <p:nvPicPr>
          <p:cNvPr id="3074" name="Picture 2" descr="Armandita Parrilla - Home | Facebook">
            <a:extLst>
              <a:ext uri="{FF2B5EF4-FFF2-40B4-BE49-F238E27FC236}">
                <a16:creationId xmlns:a16="http://schemas.microsoft.com/office/drawing/2014/main" id="{48EA6BB3-C194-3387-8325-6013605D2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352" y="322745"/>
            <a:ext cx="1681910" cy="1681910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35CB7BB-33A4-D59F-3EF6-76305CFF0EFF}"/>
              </a:ext>
            </a:extLst>
          </p:cNvPr>
          <p:cNvSpPr txBox="1"/>
          <p:nvPr/>
        </p:nvSpPr>
        <p:spPr>
          <a:xfrm>
            <a:off x="7155724" y="2646282"/>
            <a:ext cx="478103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Restaurant </a:t>
            </a:r>
            <a:r>
              <a:rPr lang="es-CL" dirty="0" err="1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Armandita</a:t>
            </a:r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50 años de experiencia y tradición en carne a las brasas.</a:t>
            </a:r>
          </a:p>
          <a:p>
            <a:pPr algn="just"/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servicio de atención enfocada a su clientela. </a:t>
            </a:r>
          </a:p>
          <a:p>
            <a:pPr algn="just"/>
            <a:endParaRPr lang="es-CL" dirty="0">
              <a:ln w="9525" cap="rnd" cmpd="sng" algn="ctr">
                <a:solidFill>
                  <a:srgbClr val="404040"/>
                </a:solidFill>
                <a:prstDash val="solid"/>
                <a:bevel/>
              </a:ln>
              <a:solidFill>
                <a:srgbClr val="40404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¡¡Invitamos a todos nuestros socios a disfrutar de su amplia variedad de carnes a su disposición!!</a:t>
            </a:r>
          </a:p>
          <a:p>
            <a:pPr algn="just"/>
            <a:endParaRPr lang="es-CL" dirty="0">
              <a:ln w="9525" cap="rnd" cmpd="sng" algn="ctr">
                <a:solidFill>
                  <a:srgbClr val="404040"/>
                </a:solidFill>
                <a:prstDash val="solid"/>
                <a:bevel/>
              </a:ln>
              <a:solidFill>
                <a:srgbClr val="40404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Descuento para socio Sitracoop: </a:t>
            </a:r>
          </a:p>
          <a:p>
            <a:pPr algn="just"/>
            <a:endParaRPr lang="es-CL" dirty="0">
              <a:ln w="9525" cap="rnd" cmpd="sng" algn="ctr">
                <a:solidFill>
                  <a:srgbClr val="404040"/>
                </a:solidFill>
                <a:prstDash val="solid"/>
                <a:bevel/>
              </a:ln>
              <a:solidFill>
                <a:srgbClr val="40404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CL" sz="4000" dirty="0">
              <a:ln w="9525" cap="rnd" cmpd="sng" algn="ctr">
                <a:solidFill>
                  <a:srgbClr val="404040"/>
                </a:solidFill>
                <a:prstDash val="solid"/>
                <a:bevel/>
              </a:ln>
              <a:solidFill>
                <a:srgbClr val="40404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</a:t>
            </a:r>
          </a:p>
          <a:p>
            <a:pPr algn="just"/>
            <a:endParaRPr lang="es-CL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E8106DF-B292-62DA-99D0-CDEE963F4325}"/>
              </a:ext>
            </a:extLst>
          </p:cNvPr>
          <p:cNvSpPr txBox="1"/>
          <p:nvPr/>
        </p:nvSpPr>
        <p:spPr>
          <a:xfrm>
            <a:off x="2112311" y="5553685"/>
            <a:ext cx="328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n w="9525" cap="rnd" cmpd="sng" algn="ctr">
                  <a:solidFill>
                    <a:srgbClr val="3D12F2"/>
                  </a:solidFill>
                  <a:prstDash val="solid"/>
                  <a:bevel/>
                </a:ln>
                <a:solidFill>
                  <a:srgbClr val="3D12F2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parrilladasamandita@gmail.com</a:t>
            </a:r>
            <a:endParaRPr kumimoji="0" lang="es-CL" sz="1800" b="0" i="0" u="none" strike="noStrike" kern="1200" cap="none" spc="0" normalizeH="0" baseline="0" noProof="0" dirty="0">
              <a:ln w="9525" cap="rnd" cmpd="sng" algn="ctr">
                <a:solidFill>
                  <a:srgbClr val="404040"/>
                </a:solidFill>
                <a:prstDash val="solid"/>
                <a:bevel/>
              </a:ln>
              <a:solidFill>
                <a:srgbClr val="40404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         +569 75904257</a:t>
            </a:r>
            <a:endParaRPr lang="es-CL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666EC33-03E0-F3B9-5A69-BF07EE622D45}"/>
              </a:ext>
            </a:extLst>
          </p:cNvPr>
          <p:cNvSpPr txBox="1"/>
          <p:nvPr/>
        </p:nvSpPr>
        <p:spPr>
          <a:xfrm>
            <a:off x="3086437" y="5160410"/>
            <a:ext cx="12155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CONTACTO</a:t>
            </a:r>
          </a:p>
          <a:p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65232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0D6A475-E921-712F-ACC4-AD04E4F37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9817" y="4518622"/>
            <a:ext cx="3400695" cy="1839720"/>
          </a:xfrm>
          <a:prstGeom prst="rect">
            <a:avLst/>
          </a:prstGeom>
        </p:spPr>
      </p:pic>
      <p:pic>
        <p:nvPicPr>
          <p:cNvPr id="4102" name="Picture 6" descr="Descuento Del 15% En Vinilo">
            <a:extLst>
              <a:ext uri="{FF2B5EF4-FFF2-40B4-BE49-F238E27FC236}">
                <a16:creationId xmlns:a16="http://schemas.microsoft.com/office/drawing/2014/main" id="{BB4C7C9E-B071-0CD5-3E07-EF80929E8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293" y="2583591"/>
            <a:ext cx="1423316" cy="117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038817E-F942-D9D1-61B9-26107EC917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9643" y="315515"/>
            <a:ext cx="2333625" cy="1514475"/>
          </a:xfrm>
          <a:prstGeom prst="rect">
            <a:avLst/>
          </a:prstGeom>
        </p:spPr>
      </p:pic>
      <p:pic>
        <p:nvPicPr>
          <p:cNvPr id="4100" name="Picture 4" descr="Puede ser una imagen de interior">
            <a:extLst>
              <a:ext uri="{FF2B5EF4-FFF2-40B4-BE49-F238E27FC236}">
                <a16:creationId xmlns:a16="http://schemas.microsoft.com/office/drawing/2014/main" id="{A3F3FA7D-9EA5-B464-62F7-FB55E6E16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91" y="591629"/>
            <a:ext cx="5935417" cy="593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 descr="Logotipo, Icono&#10;&#10;Descripción generada automáticamente">
            <a:extLst>
              <a:ext uri="{FF2B5EF4-FFF2-40B4-BE49-F238E27FC236}">
                <a16:creationId xmlns:a16="http://schemas.microsoft.com/office/drawing/2014/main" id="{403B9DB4-17AD-E8BD-C6BD-C815C817A6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28" y="591629"/>
            <a:ext cx="1715439" cy="1843457"/>
          </a:xfrm>
          <a:prstGeom prst="rect">
            <a:avLst/>
          </a:prstGeom>
          <a:ln>
            <a:noFill/>
          </a:ln>
        </p:spPr>
      </p:pic>
      <p:pic>
        <p:nvPicPr>
          <p:cNvPr id="16" name="Imagen 15" descr="Logotipo, Icono&#10;&#10;Descripción generada automáticamente">
            <a:extLst>
              <a:ext uri="{FF2B5EF4-FFF2-40B4-BE49-F238E27FC236}">
                <a16:creationId xmlns:a16="http://schemas.microsoft.com/office/drawing/2014/main" id="{7BACC093-B2B9-80F6-1672-CF9CEBD21E7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716" y="105172"/>
            <a:ext cx="9005619" cy="9677680"/>
          </a:xfrm>
          <a:prstGeom prst="rect">
            <a:avLst/>
          </a:prstGeom>
          <a:ln>
            <a:noFill/>
          </a:ln>
        </p:spPr>
      </p:pic>
      <p:sp>
        <p:nvSpPr>
          <p:cNvPr id="40" name="Rectángulo: esquinas redondeadas 39">
            <a:extLst>
              <a:ext uri="{FF2B5EF4-FFF2-40B4-BE49-F238E27FC236}">
                <a16:creationId xmlns:a16="http://schemas.microsoft.com/office/drawing/2014/main" id="{23B89956-E7F3-007B-79E3-8C077DC6D20C}"/>
              </a:ext>
            </a:extLst>
          </p:cNvPr>
          <p:cNvSpPr/>
          <p:nvPr/>
        </p:nvSpPr>
        <p:spPr>
          <a:xfrm>
            <a:off x="289948" y="6595670"/>
            <a:ext cx="4715953" cy="255275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7F5E45D4-A78C-F69B-17CE-2D319DBE306A}"/>
              </a:ext>
            </a:extLst>
          </p:cNvPr>
          <p:cNvSpPr/>
          <p:nvPr/>
        </p:nvSpPr>
        <p:spPr>
          <a:xfrm>
            <a:off x="10947715" y="6284120"/>
            <a:ext cx="652459" cy="31472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11EDEFD7-E819-28A7-7CE3-FF61C796823D}"/>
              </a:ext>
            </a:extLst>
          </p:cNvPr>
          <p:cNvSpPr/>
          <p:nvPr/>
        </p:nvSpPr>
        <p:spPr>
          <a:xfrm rot="16200000">
            <a:off x="11418291" y="5857962"/>
            <a:ext cx="619183" cy="3147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7AD48E7E-0530-03F0-43DF-266C75BC763F}"/>
              </a:ext>
            </a:extLst>
          </p:cNvPr>
          <p:cNvSpPr/>
          <p:nvPr/>
        </p:nvSpPr>
        <p:spPr>
          <a:xfrm>
            <a:off x="11488223" y="6185014"/>
            <a:ext cx="479313" cy="4793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496ACB48-D577-E09D-01FC-31BFEEA05078}"/>
              </a:ext>
            </a:extLst>
          </p:cNvPr>
          <p:cNvSpPr/>
          <p:nvPr/>
        </p:nvSpPr>
        <p:spPr>
          <a:xfrm rot="16200000">
            <a:off x="11418290" y="585532"/>
            <a:ext cx="619183" cy="31477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D77018DC-5177-CC7B-1641-C039253CE056}"/>
              </a:ext>
            </a:extLst>
          </p:cNvPr>
          <p:cNvSpPr/>
          <p:nvPr/>
        </p:nvSpPr>
        <p:spPr>
          <a:xfrm>
            <a:off x="10963275" y="206771"/>
            <a:ext cx="652459" cy="31472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C3641418-F149-407A-AB95-CC50E5BC1D2B}"/>
              </a:ext>
            </a:extLst>
          </p:cNvPr>
          <p:cNvSpPr/>
          <p:nvPr/>
        </p:nvSpPr>
        <p:spPr>
          <a:xfrm>
            <a:off x="11465718" y="136636"/>
            <a:ext cx="479313" cy="4793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6496359B-A63D-764C-DB8C-C520A0200627}"/>
              </a:ext>
            </a:extLst>
          </p:cNvPr>
          <p:cNvSpPr/>
          <p:nvPr/>
        </p:nvSpPr>
        <p:spPr>
          <a:xfrm>
            <a:off x="11525137" y="203199"/>
            <a:ext cx="348343" cy="34834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54A8B0BA-6257-F0CE-40D8-EAFCAF91BE05}"/>
              </a:ext>
            </a:extLst>
          </p:cNvPr>
          <p:cNvSpPr/>
          <p:nvPr/>
        </p:nvSpPr>
        <p:spPr>
          <a:xfrm rot="10800000">
            <a:off x="10069337" y="210344"/>
            <a:ext cx="348343" cy="34834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360DF67E-C1C4-E875-47FE-E0D4115DBC53}"/>
              </a:ext>
            </a:extLst>
          </p:cNvPr>
          <p:cNvSpPr/>
          <p:nvPr/>
        </p:nvSpPr>
        <p:spPr>
          <a:xfrm>
            <a:off x="11553709" y="6250500"/>
            <a:ext cx="348343" cy="34834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9" name="Rectángulo: esquinas redondeadas 38">
            <a:extLst>
              <a:ext uri="{FF2B5EF4-FFF2-40B4-BE49-F238E27FC236}">
                <a16:creationId xmlns:a16="http://schemas.microsoft.com/office/drawing/2014/main" id="{56C932F3-8B2B-A4E4-43D2-20DAF6A281BF}"/>
              </a:ext>
            </a:extLst>
          </p:cNvPr>
          <p:cNvSpPr/>
          <p:nvPr/>
        </p:nvSpPr>
        <p:spPr>
          <a:xfrm>
            <a:off x="5996100" y="1"/>
            <a:ext cx="4715953" cy="210343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61FF6F4-AFD1-1742-B1C1-D9EB7FB2F6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3716" y="5731496"/>
            <a:ext cx="286537" cy="286537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6A3B6AAE-AD8B-7EAF-880C-BDCE73E5D7FD}"/>
              </a:ext>
            </a:extLst>
          </p:cNvPr>
          <p:cNvSpPr txBox="1"/>
          <p:nvPr/>
        </p:nvSpPr>
        <p:spPr>
          <a:xfrm>
            <a:off x="6499016" y="1847489"/>
            <a:ext cx="408953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Comida Fusión Italiano Peruano. </a:t>
            </a:r>
          </a:p>
          <a:p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Convenio exclusivo para socios de SITRACOOP.</a:t>
            </a:r>
          </a:p>
          <a:p>
            <a:endParaRPr lang="es-CL" dirty="0">
              <a:solidFill>
                <a:srgbClr val="050505"/>
              </a:solidFill>
              <a:latin typeface="Segoe UI Historic" panose="020B0502040204020203" pitchFamily="34" charset="0"/>
            </a:endParaRPr>
          </a:p>
          <a:p>
            <a:endParaRPr lang="es-CL" dirty="0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6384B479-5A77-F091-A9A7-85731394659C}"/>
              </a:ext>
            </a:extLst>
          </p:cNvPr>
          <p:cNvSpPr txBox="1"/>
          <p:nvPr/>
        </p:nvSpPr>
        <p:spPr>
          <a:xfrm>
            <a:off x="9335772" y="3559337"/>
            <a:ext cx="30262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dirty="0">
                <a:ln w="9525" cap="rnd" cmpd="sng" algn="ctr">
                  <a:solidFill>
                    <a:srgbClr val="3D12F2"/>
                  </a:solidFill>
                  <a:prstDash val="solid"/>
                  <a:bevel/>
                </a:ln>
                <a:solidFill>
                  <a:srgbClr val="3D12F2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http://www.causanostra.cl/</a:t>
            </a:r>
            <a:endParaRPr lang="es-CL" dirty="0">
              <a:ln w="9525" cap="rnd" cmpd="sng" algn="ctr">
                <a:solidFill>
                  <a:srgbClr val="3D12F2"/>
                </a:solidFill>
                <a:prstDash val="solid"/>
                <a:bevel/>
              </a:ln>
              <a:solidFill>
                <a:srgbClr val="3D12F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   +569 37375449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74460BD-CFBA-262D-6192-3C7E53123166}"/>
              </a:ext>
            </a:extLst>
          </p:cNvPr>
          <p:cNvSpPr txBox="1"/>
          <p:nvPr/>
        </p:nvSpPr>
        <p:spPr>
          <a:xfrm>
            <a:off x="9945210" y="3163189"/>
            <a:ext cx="13891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CONTACTO</a:t>
            </a:r>
          </a:p>
          <a:p>
            <a:endParaRPr lang="es-CL" dirty="0"/>
          </a:p>
          <a:p>
            <a:endParaRPr lang="es-CL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795A78BA-DEA1-197B-74A2-5E08168311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6530" y="3884684"/>
            <a:ext cx="286537" cy="286537"/>
          </a:xfrm>
          <a:prstGeom prst="rect">
            <a:avLst/>
          </a:prstGeom>
        </p:spPr>
      </p:pic>
      <p:sp>
        <p:nvSpPr>
          <p:cNvPr id="26" name="Rectángulo 25">
            <a:extLst>
              <a:ext uri="{FF2B5EF4-FFF2-40B4-BE49-F238E27FC236}">
                <a16:creationId xmlns:a16="http://schemas.microsoft.com/office/drawing/2014/main" id="{EC9F7040-EF0A-BC01-CAB4-D6CFA12F5C40}"/>
              </a:ext>
            </a:extLst>
          </p:cNvPr>
          <p:cNvSpPr/>
          <p:nvPr/>
        </p:nvSpPr>
        <p:spPr>
          <a:xfrm>
            <a:off x="425689" y="315515"/>
            <a:ext cx="4444470" cy="6304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 cmpd="thickThin">
            <a:extLst>
              <a:ext uri="{C807C97D-BFC1-408E-A445-0C87EB9F89A2}">
                <ask:lineSketchStyleProps xmlns:ask="http://schemas.microsoft.com/office/drawing/2018/sketchyshapes" sd="3753169933">
                  <a:custGeom>
                    <a:avLst/>
                    <a:gdLst>
                      <a:gd name="connsiteX0" fmla="*/ 0 w 5337401"/>
                      <a:gd name="connsiteY0" fmla="*/ 0 h 2830286"/>
                      <a:gd name="connsiteX1" fmla="*/ 646419 w 5337401"/>
                      <a:gd name="connsiteY1" fmla="*/ 0 h 2830286"/>
                      <a:gd name="connsiteX2" fmla="*/ 1132715 w 5337401"/>
                      <a:gd name="connsiteY2" fmla="*/ 0 h 2830286"/>
                      <a:gd name="connsiteX3" fmla="*/ 1672386 w 5337401"/>
                      <a:gd name="connsiteY3" fmla="*/ 0 h 2830286"/>
                      <a:gd name="connsiteX4" fmla="*/ 2212056 w 5337401"/>
                      <a:gd name="connsiteY4" fmla="*/ 0 h 2830286"/>
                      <a:gd name="connsiteX5" fmla="*/ 2858475 w 5337401"/>
                      <a:gd name="connsiteY5" fmla="*/ 0 h 2830286"/>
                      <a:gd name="connsiteX6" fmla="*/ 3291397 w 5337401"/>
                      <a:gd name="connsiteY6" fmla="*/ 0 h 2830286"/>
                      <a:gd name="connsiteX7" fmla="*/ 3937816 w 5337401"/>
                      <a:gd name="connsiteY7" fmla="*/ 0 h 2830286"/>
                      <a:gd name="connsiteX8" fmla="*/ 4370738 w 5337401"/>
                      <a:gd name="connsiteY8" fmla="*/ 0 h 2830286"/>
                      <a:gd name="connsiteX9" fmla="*/ 5337401 w 5337401"/>
                      <a:gd name="connsiteY9" fmla="*/ 0 h 2830286"/>
                      <a:gd name="connsiteX10" fmla="*/ 5337401 w 5337401"/>
                      <a:gd name="connsiteY10" fmla="*/ 622663 h 2830286"/>
                      <a:gd name="connsiteX11" fmla="*/ 5337401 w 5337401"/>
                      <a:gd name="connsiteY11" fmla="*/ 1245326 h 2830286"/>
                      <a:gd name="connsiteX12" fmla="*/ 5337401 w 5337401"/>
                      <a:gd name="connsiteY12" fmla="*/ 1867989 h 2830286"/>
                      <a:gd name="connsiteX13" fmla="*/ 5337401 w 5337401"/>
                      <a:gd name="connsiteY13" fmla="*/ 2830286 h 2830286"/>
                      <a:gd name="connsiteX14" fmla="*/ 4797730 w 5337401"/>
                      <a:gd name="connsiteY14" fmla="*/ 2830286 h 2830286"/>
                      <a:gd name="connsiteX15" fmla="*/ 4097938 w 5337401"/>
                      <a:gd name="connsiteY15" fmla="*/ 2830286 h 2830286"/>
                      <a:gd name="connsiteX16" fmla="*/ 3451519 w 5337401"/>
                      <a:gd name="connsiteY16" fmla="*/ 2830286 h 2830286"/>
                      <a:gd name="connsiteX17" fmla="*/ 3018597 w 5337401"/>
                      <a:gd name="connsiteY17" fmla="*/ 2830286 h 2830286"/>
                      <a:gd name="connsiteX18" fmla="*/ 2372178 w 5337401"/>
                      <a:gd name="connsiteY18" fmla="*/ 2830286 h 2830286"/>
                      <a:gd name="connsiteX19" fmla="*/ 1939256 w 5337401"/>
                      <a:gd name="connsiteY19" fmla="*/ 2830286 h 2830286"/>
                      <a:gd name="connsiteX20" fmla="*/ 1239463 w 5337401"/>
                      <a:gd name="connsiteY20" fmla="*/ 2830286 h 2830286"/>
                      <a:gd name="connsiteX21" fmla="*/ 593045 w 5337401"/>
                      <a:gd name="connsiteY21" fmla="*/ 2830286 h 2830286"/>
                      <a:gd name="connsiteX22" fmla="*/ 0 w 5337401"/>
                      <a:gd name="connsiteY22" fmla="*/ 2830286 h 2830286"/>
                      <a:gd name="connsiteX23" fmla="*/ 0 w 5337401"/>
                      <a:gd name="connsiteY23" fmla="*/ 2207623 h 2830286"/>
                      <a:gd name="connsiteX24" fmla="*/ 0 w 5337401"/>
                      <a:gd name="connsiteY24" fmla="*/ 1698172 h 2830286"/>
                      <a:gd name="connsiteX25" fmla="*/ 0 w 5337401"/>
                      <a:gd name="connsiteY25" fmla="*/ 1217023 h 2830286"/>
                      <a:gd name="connsiteX26" fmla="*/ 0 w 5337401"/>
                      <a:gd name="connsiteY26" fmla="*/ 622663 h 2830286"/>
                      <a:gd name="connsiteX27" fmla="*/ 0 w 5337401"/>
                      <a:gd name="connsiteY27" fmla="*/ 0 h 2830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5337401" h="2830286" fill="none" extrusionOk="0">
                        <a:moveTo>
                          <a:pt x="0" y="0"/>
                        </a:moveTo>
                        <a:cubicBezTo>
                          <a:pt x="148085" y="-72704"/>
                          <a:pt x="364429" y="20191"/>
                          <a:pt x="646419" y="0"/>
                        </a:cubicBezTo>
                        <a:cubicBezTo>
                          <a:pt x="928409" y="-20191"/>
                          <a:pt x="950320" y="4950"/>
                          <a:pt x="1132715" y="0"/>
                        </a:cubicBezTo>
                        <a:cubicBezTo>
                          <a:pt x="1315110" y="-4950"/>
                          <a:pt x="1407722" y="17616"/>
                          <a:pt x="1672386" y="0"/>
                        </a:cubicBezTo>
                        <a:cubicBezTo>
                          <a:pt x="1937050" y="-17616"/>
                          <a:pt x="2053522" y="51036"/>
                          <a:pt x="2212056" y="0"/>
                        </a:cubicBezTo>
                        <a:cubicBezTo>
                          <a:pt x="2370590" y="-51036"/>
                          <a:pt x="2716862" y="75994"/>
                          <a:pt x="2858475" y="0"/>
                        </a:cubicBezTo>
                        <a:cubicBezTo>
                          <a:pt x="3000088" y="-75994"/>
                          <a:pt x="3093764" y="36710"/>
                          <a:pt x="3291397" y="0"/>
                        </a:cubicBezTo>
                        <a:cubicBezTo>
                          <a:pt x="3489030" y="-36710"/>
                          <a:pt x="3649373" y="26751"/>
                          <a:pt x="3937816" y="0"/>
                        </a:cubicBezTo>
                        <a:cubicBezTo>
                          <a:pt x="4226259" y="-26751"/>
                          <a:pt x="4171126" y="3659"/>
                          <a:pt x="4370738" y="0"/>
                        </a:cubicBezTo>
                        <a:cubicBezTo>
                          <a:pt x="4570350" y="-3659"/>
                          <a:pt x="4971694" y="57093"/>
                          <a:pt x="5337401" y="0"/>
                        </a:cubicBezTo>
                        <a:cubicBezTo>
                          <a:pt x="5355905" y="213267"/>
                          <a:pt x="5289029" y="410792"/>
                          <a:pt x="5337401" y="622663"/>
                        </a:cubicBezTo>
                        <a:cubicBezTo>
                          <a:pt x="5385773" y="834534"/>
                          <a:pt x="5293811" y="963029"/>
                          <a:pt x="5337401" y="1245326"/>
                        </a:cubicBezTo>
                        <a:cubicBezTo>
                          <a:pt x="5380991" y="1527623"/>
                          <a:pt x="5330595" y="1663885"/>
                          <a:pt x="5337401" y="1867989"/>
                        </a:cubicBezTo>
                        <a:cubicBezTo>
                          <a:pt x="5344207" y="2072093"/>
                          <a:pt x="5251118" y="2608546"/>
                          <a:pt x="5337401" y="2830286"/>
                        </a:cubicBezTo>
                        <a:cubicBezTo>
                          <a:pt x="5193145" y="2836774"/>
                          <a:pt x="5016887" y="2785644"/>
                          <a:pt x="4797730" y="2830286"/>
                        </a:cubicBezTo>
                        <a:cubicBezTo>
                          <a:pt x="4578573" y="2874928"/>
                          <a:pt x="4412435" y="2800370"/>
                          <a:pt x="4097938" y="2830286"/>
                        </a:cubicBezTo>
                        <a:cubicBezTo>
                          <a:pt x="3783441" y="2860202"/>
                          <a:pt x="3726447" y="2799398"/>
                          <a:pt x="3451519" y="2830286"/>
                        </a:cubicBezTo>
                        <a:cubicBezTo>
                          <a:pt x="3176591" y="2861174"/>
                          <a:pt x="3215919" y="2788162"/>
                          <a:pt x="3018597" y="2830286"/>
                        </a:cubicBezTo>
                        <a:cubicBezTo>
                          <a:pt x="2821275" y="2872410"/>
                          <a:pt x="2519285" y="2779201"/>
                          <a:pt x="2372178" y="2830286"/>
                        </a:cubicBezTo>
                        <a:cubicBezTo>
                          <a:pt x="2225071" y="2881371"/>
                          <a:pt x="2054396" y="2810044"/>
                          <a:pt x="1939256" y="2830286"/>
                        </a:cubicBezTo>
                        <a:cubicBezTo>
                          <a:pt x="1824116" y="2850528"/>
                          <a:pt x="1574529" y="2794462"/>
                          <a:pt x="1239463" y="2830286"/>
                        </a:cubicBezTo>
                        <a:cubicBezTo>
                          <a:pt x="904397" y="2866110"/>
                          <a:pt x="729895" y="2826147"/>
                          <a:pt x="593045" y="2830286"/>
                        </a:cubicBezTo>
                        <a:cubicBezTo>
                          <a:pt x="456195" y="2834425"/>
                          <a:pt x="121250" y="2822040"/>
                          <a:pt x="0" y="2830286"/>
                        </a:cubicBezTo>
                        <a:cubicBezTo>
                          <a:pt x="-1875" y="2682768"/>
                          <a:pt x="12811" y="2361313"/>
                          <a:pt x="0" y="2207623"/>
                        </a:cubicBezTo>
                        <a:cubicBezTo>
                          <a:pt x="-12811" y="2053933"/>
                          <a:pt x="3592" y="1923494"/>
                          <a:pt x="0" y="1698172"/>
                        </a:cubicBezTo>
                        <a:cubicBezTo>
                          <a:pt x="-3592" y="1472850"/>
                          <a:pt x="30326" y="1427977"/>
                          <a:pt x="0" y="1217023"/>
                        </a:cubicBezTo>
                        <a:cubicBezTo>
                          <a:pt x="-30326" y="1006069"/>
                          <a:pt x="22459" y="790884"/>
                          <a:pt x="0" y="622663"/>
                        </a:cubicBezTo>
                        <a:cubicBezTo>
                          <a:pt x="-22459" y="454442"/>
                          <a:pt x="37875" y="219583"/>
                          <a:pt x="0" y="0"/>
                        </a:cubicBezTo>
                        <a:close/>
                      </a:path>
                      <a:path w="5337401" h="2830286" stroke="0" extrusionOk="0">
                        <a:moveTo>
                          <a:pt x="0" y="0"/>
                        </a:moveTo>
                        <a:cubicBezTo>
                          <a:pt x="190143" y="-29168"/>
                          <a:pt x="446001" y="13817"/>
                          <a:pt x="646419" y="0"/>
                        </a:cubicBezTo>
                        <a:cubicBezTo>
                          <a:pt x="846837" y="-13817"/>
                          <a:pt x="1025967" y="55119"/>
                          <a:pt x="1132715" y="0"/>
                        </a:cubicBezTo>
                        <a:cubicBezTo>
                          <a:pt x="1239463" y="-55119"/>
                          <a:pt x="1555420" y="1094"/>
                          <a:pt x="1672386" y="0"/>
                        </a:cubicBezTo>
                        <a:cubicBezTo>
                          <a:pt x="1789352" y="-1094"/>
                          <a:pt x="2071430" y="36212"/>
                          <a:pt x="2372178" y="0"/>
                        </a:cubicBezTo>
                        <a:cubicBezTo>
                          <a:pt x="2672926" y="-36212"/>
                          <a:pt x="2787870" y="55612"/>
                          <a:pt x="3071971" y="0"/>
                        </a:cubicBezTo>
                        <a:cubicBezTo>
                          <a:pt x="3356072" y="-55612"/>
                          <a:pt x="3379141" y="41226"/>
                          <a:pt x="3665015" y="0"/>
                        </a:cubicBezTo>
                        <a:cubicBezTo>
                          <a:pt x="3950889" y="-41226"/>
                          <a:pt x="4033164" y="53315"/>
                          <a:pt x="4204686" y="0"/>
                        </a:cubicBezTo>
                        <a:cubicBezTo>
                          <a:pt x="4376208" y="-53315"/>
                          <a:pt x="4506423" y="24022"/>
                          <a:pt x="4637608" y="0"/>
                        </a:cubicBezTo>
                        <a:cubicBezTo>
                          <a:pt x="4768793" y="-24022"/>
                          <a:pt x="5149512" y="45810"/>
                          <a:pt x="5337401" y="0"/>
                        </a:cubicBezTo>
                        <a:cubicBezTo>
                          <a:pt x="5395333" y="134770"/>
                          <a:pt x="5334618" y="443521"/>
                          <a:pt x="5337401" y="594360"/>
                        </a:cubicBezTo>
                        <a:cubicBezTo>
                          <a:pt x="5340184" y="745199"/>
                          <a:pt x="5279751" y="968288"/>
                          <a:pt x="5337401" y="1075509"/>
                        </a:cubicBezTo>
                        <a:cubicBezTo>
                          <a:pt x="5395051" y="1182730"/>
                          <a:pt x="5316297" y="1481334"/>
                          <a:pt x="5337401" y="1698172"/>
                        </a:cubicBezTo>
                        <a:cubicBezTo>
                          <a:pt x="5358505" y="1915010"/>
                          <a:pt x="5276664" y="2054068"/>
                          <a:pt x="5337401" y="2235926"/>
                        </a:cubicBezTo>
                        <a:cubicBezTo>
                          <a:pt x="5398138" y="2417784"/>
                          <a:pt x="5324875" y="2635893"/>
                          <a:pt x="5337401" y="2830286"/>
                        </a:cubicBezTo>
                        <a:cubicBezTo>
                          <a:pt x="5089621" y="2878363"/>
                          <a:pt x="4982876" y="2797564"/>
                          <a:pt x="4797730" y="2830286"/>
                        </a:cubicBezTo>
                        <a:cubicBezTo>
                          <a:pt x="4612584" y="2863008"/>
                          <a:pt x="4359358" y="2760805"/>
                          <a:pt x="4151312" y="2830286"/>
                        </a:cubicBezTo>
                        <a:cubicBezTo>
                          <a:pt x="3943266" y="2899767"/>
                          <a:pt x="3721714" y="2774168"/>
                          <a:pt x="3451519" y="2830286"/>
                        </a:cubicBezTo>
                        <a:cubicBezTo>
                          <a:pt x="3181324" y="2886404"/>
                          <a:pt x="2935604" y="2752774"/>
                          <a:pt x="2805101" y="2830286"/>
                        </a:cubicBezTo>
                        <a:cubicBezTo>
                          <a:pt x="2674598" y="2907798"/>
                          <a:pt x="2308967" y="2789022"/>
                          <a:pt x="2105308" y="2830286"/>
                        </a:cubicBezTo>
                        <a:cubicBezTo>
                          <a:pt x="1901649" y="2871550"/>
                          <a:pt x="1704302" y="2800725"/>
                          <a:pt x="1512264" y="2830286"/>
                        </a:cubicBezTo>
                        <a:cubicBezTo>
                          <a:pt x="1320226" y="2859847"/>
                          <a:pt x="1265775" y="2814136"/>
                          <a:pt x="1079341" y="2830286"/>
                        </a:cubicBezTo>
                        <a:cubicBezTo>
                          <a:pt x="892907" y="2846436"/>
                          <a:pt x="807503" y="2815461"/>
                          <a:pt x="646419" y="2830286"/>
                        </a:cubicBezTo>
                        <a:cubicBezTo>
                          <a:pt x="485335" y="2845111"/>
                          <a:pt x="146775" y="2820032"/>
                          <a:pt x="0" y="2830286"/>
                        </a:cubicBezTo>
                        <a:cubicBezTo>
                          <a:pt x="-15276" y="2523998"/>
                          <a:pt x="26234" y="2407519"/>
                          <a:pt x="0" y="2207623"/>
                        </a:cubicBezTo>
                        <a:cubicBezTo>
                          <a:pt x="-26234" y="2007727"/>
                          <a:pt x="36149" y="1892436"/>
                          <a:pt x="0" y="1669869"/>
                        </a:cubicBezTo>
                        <a:cubicBezTo>
                          <a:pt x="-36149" y="1447302"/>
                          <a:pt x="54815" y="1427010"/>
                          <a:pt x="0" y="1188720"/>
                        </a:cubicBezTo>
                        <a:cubicBezTo>
                          <a:pt x="-54815" y="950430"/>
                          <a:pt x="55643" y="783805"/>
                          <a:pt x="0" y="650966"/>
                        </a:cubicBezTo>
                        <a:cubicBezTo>
                          <a:pt x="-55643" y="518127"/>
                          <a:pt x="74438" y="15056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3600" dirty="0">
                <a:solidFill>
                  <a:srgbClr val="000000"/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Servicio Restaurant</a:t>
            </a:r>
            <a:endParaRPr lang="es-CL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99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4477B711-6CB1-E6B0-47AA-BD86D00BE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3799" y="3961759"/>
            <a:ext cx="2536725" cy="1430153"/>
          </a:xfrm>
          <a:prstGeom prst="rect">
            <a:avLst/>
          </a:prstGeom>
        </p:spPr>
      </p:pic>
      <p:pic>
        <p:nvPicPr>
          <p:cNvPr id="4102" name="Picture 6" descr="Descuento Del 15% En Vinilo">
            <a:extLst>
              <a:ext uri="{FF2B5EF4-FFF2-40B4-BE49-F238E27FC236}">
                <a16:creationId xmlns:a16="http://schemas.microsoft.com/office/drawing/2014/main" id="{BB4C7C9E-B071-0CD5-3E07-EF80929E8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386" y="3945622"/>
            <a:ext cx="1423316" cy="117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 descr="Logotipo, Icono&#10;&#10;Descripción generada automáticamente">
            <a:extLst>
              <a:ext uri="{FF2B5EF4-FFF2-40B4-BE49-F238E27FC236}">
                <a16:creationId xmlns:a16="http://schemas.microsoft.com/office/drawing/2014/main" id="{403B9DB4-17AD-E8BD-C6BD-C815C817A6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28" y="591629"/>
            <a:ext cx="1715439" cy="1843457"/>
          </a:xfrm>
          <a:prstGeom prst="rect">
            <a:avLst/>
          </a:prstGeom>
          <a:ln>
            <a:noFill/>
          </a:ln>
        </p:spPr>
      </p:pic>
      <p:sp>
        <p:nvSpPr>
          <p:cNvPr id="40" name="Rectángulo: esquinas redondeadas 39">
            <a:extLst>
              <a:ext uri="{FF2B5EF4-FFF2-40B4-BE49-F238E27FC236}">
                <a16:creationId xmlns:a16="http://schemas.microsoft.com/office/drawing/2014/main" id="{23B89956-E7F3-007B-79E3-8C077DC6D20C}"/>
              </a:ext>
            </a:extLst>
          </p:cNvPr>
          <p:cNvSpPr/>
          <p:nvPr/>
        </p:nvSpPr>
        <p:spPr>
          <a:xfrm>
            <a:off x="289948" y="6595670"/>
            <a:ext cx="4715953" cy="255275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7F5E45D4-A78C-F69B-17CE-2D319DBE306A}"/>
              </a:ext>
            </a:extLst>
          </p:cNvPr>
          <p:cNvSpPr/>
          <p:nvPr/>
        </p:nvSpPr>
        <p:spPr>
          <a:xfrm>
            <a:off x="10947715" y="6284120"/>
            <a:ext cx="652459" cy="31472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11EDEFD7-E819-28A7-7CE3-FF61C796823D}"/>
              </a:ext>
            </a:extLst>
          </p:cNvPr>
          <p:cNvSpPr/>
          <p:nvPr/>
        </p:nvSpPr>
        <p:spPr>
          <a:xfrm rot="16200000">
            <a:off x="11418291" y="5857962"/>
            <a:ext cx="619183" cy="3147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7AD48E7E-0530-03F0-43DF-266C75BC763F}"/>
              </a:ext>
            </a:extLst>
          </p:cNvPr>
          <p:cNvSpPr/>
          <p:nvPr/>
        </p:nvSpPr>
        <p:spPr>
          <a:xfrm>
            <a:off x="11488223" y="6185014"/>
            <a:ext cx="479313" cy="4793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496ACB48-D577-E09D-01FC-31BFEEA05078}"/>
              </a:ext>
            </a:extLst>
          </p:cNvPr>
          <p:cNvSpPr/>
          <p:nvPr/>
        </p:nvSpPr>
        <p:spPr>
          <a:xfrm rot="16200000">
            <a:off x="11418290" y="585532"/>
            <a:ext cx="619183" cy="31477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D77018DC-5177-CC7B-1641-C039253CE056}"/>
              </a:ext>
            </a:extLst>
          </p:cNvPr>
          <p:cNvSpPr/>
          <p:nvPr/>
        </p:nvSpPr>
        <p:spPr>
          <a:xfrm>
            <a:off x="10963275" y="206771"/>
            <a:ext cx="652459" cy="31472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C3641418-F149-407A-AB95-CC50E5BC1D2B}"/>
              </a:ext>
            </a:extLst>
          </p:cNvPr>
          <p:cNvSpPr/>
          <p:nvPr/>
        </p:nvSpPr>
        <p:spPr>
          <a:xfrm>
            <a:off x="11465718" y="136636"/>
            <a:ext cx="479313" cy="4793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6496359B-A63D-764C-DB8C-C520A0200627}"/>
              </a:ext>
            </a:extLst>
          </p:cNvPr>
          <p:cNvSpPr/>
          <p:nvPr/>
        </p:nvSpPr>
        <p:spPr>
          <a:xfrm>
            <a:off x="11525137" y="203199"/>
            <a:ext cx="348343" cy="34834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54A8B0BA-6257-F0CE-40D8-EAFCAF91BE05}"/>
              </a:ext>
            </a:extLst>
          </p:cNvPr>
          <p:cNvSpPr/>
          <p:nvPr/>
        </p:nvSpPr>
        <p:spPr>
          <a:xfrm rot="10800000">
            <a:off x="10069337" y="210344"/>
            <a:ext cx="348343" cy="34834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360DF67E-C1C4-E875-47FE-E0D4115DBC53}"/>
              </a:ext>
            </a:extLst>
          </p:cNvPr>
          <p:cNvSpPr/>
          <p:nvPr/>
        </p:nvSpPr>
        <p:spPr>
          <a:xfrm>
            <a:off x="11553709" y="6250500"/>
            <a:ext cx="348343" cy="34834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9" name="Rectángulo: esquinas redondeadas 38">
            <a:extLst>
              <a:ext uri="{FF2B5EF4-FFF2-40B4-BE49-F238E27FC236}">
                <a16:creationId xmlns:a16="http://schemas.microsoft.com/office/drawing/2014/main" id="{56C932F3-8B2B-A4E4-43D2-20DAF6A281BF}"/>
              </a:ext>
            </a:extLst>
          </p:cNvPr>
          <p:cNvSpPr/>
          <p:nvPr/>
        </p:nvSpPr>
        <p:spPr>
          <a:xfrm>
            <a:off x="5996100" y="1"/>
            <a:ext cx="4715953" cy="210343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61FF6F4-AFD1-1742-B1C1-D9EB7FB2F6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903" y="6038405"/>
            <a:ext cx="286537" cy="286537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6384B479-5A77-F091-A9A7-85731394659C}"/>
              </a:ext>
            </a:extLst>
          </p:cNvPr>
          <p:cNvSpPr txBox="1"/>
          <p:nvPr/>
        </p:nvSpPr>
        <p:spPr>
          <a:xfrm>
            <a:off x="78524" y="5666413"/>
            <a:ext cx="38815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dirty="0">
                <a:ln w="9525" cap="rnd" cmpd="sng" algn="ctr">
                  <a:solidFill>
                    <a:srgbClr val="3D12F2"/>
                  </a:solidFill>
                  <a:prstDash val="solid"/>
                  <a:bevel/>
                </a:ln>
                <a:solidFill>
                  <a:srgbClr val="3D12F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lamarisqueriapaseodelmar@gmail.com</a:t>
            </a:r>
          </a:p>
          <a:p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                +569 55133419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74460BD-CFBA-262D-6192-3C7E53123166}"/>
              </a:ext>
            </a:extLst>
          </p:cNvPr>
          <p:cNvSpPr txBox="1"/>
          <p:nvPr/>
        </p:nvSpPr>
        <p:spPr>
          <a:xfrm>
            <a:off x="1363674" y="5314605"/>
            <a:ext cx="13891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CONTACTO</a:t>
            </a:r>
          </a:p>
          <a:p>
            <a:endParaRPr lang="es-CL" dirty="0"/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89B5908-D7BF-39B7-E3FC-DF40FA9CC4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763" y="1104088"/>
            <a:ext cx="2115970" cy="1225035"/>
          </a:xfrm>
          <a:prstGeom prst="rect">
            <a:avLst/>
          </a:prstGeom>
        </p:spPr>
      </p:pic>
      <p:pic>
        <p:nvPicPr>
          <p:cNvPr id="5124" name="Picture 4" descr="No hay ninguna descripción de la foto disponible.">
            <a:extLst>
              <a:ext uri="{FF2B5EF4-FFF2-40B4-BE49-F238E27FC236}">
                <a16:creationId xmlns:a16="http://schemas.microsoft.com/office/drawing/2014/main" id="{2FC22B8A-1550-CA8E-2ACC-EEEA1520B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562" y="710518"/>
            <a:ext cx="5272430" cy="527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Imagen 37" descr="Logotipo, Icono&#10;&#10;Descripción generada automáticamente">
            <a:extLst>
              <a:ext uri="{FF2B5EF4-FFF2-40B4-BE49-F238E27FC236}">
                <a16:creationId xmlns:a16="http://schemas.microsoft.com/office/drawing/2014/main" id="{4D8D7D66-B1D3-F621-7D52-945E4A59235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291" y="175943"/>
            <a:ext cx="9005619" cy="9677680"/>
          </a:xfrm>
          <a:prstGeom prst="rect">
            <a:avLst/>
          </a:prstGeom>
          <a:ln>
            <a:noFill/>
          </a:ln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9602C0C0-8218-CD54-B810-88E4A4FC9897}"/>
              </a:ext>
            </a:extLst>
          </p:cNvPr>
          <p:cNvSpPr txBox="1"/>
          <p:nvPr/>
        </p:nvSpPr>
        <p:spPr>
          <a:xfrm>
            <a:off x="359881" y="2434961"/>
            <a:ext cx="32959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En el corazón de Valparaíso, especialidad pescados y mariscos. </a:t>
            </a:r>
          </a:p>
          <a:p>
            <a:pPr algn="just"/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Convenio exclusivo para socios SITRACOOP.</a:t>
            </a:r>
          </a:p>
          <a:p>
            <a:pPr algn="just"/>
            <a:endParaRPr lang="es-CL" dirty="0">
              <a:ln w="9525" cap="rnd" cmpd="sng" algn="ctr">
                <a:solidFill>
                  <a:srgbClr val="404040"/>
                </a:solidFill>
                <a:prstDash val="solid"/>
                <a:bevel/>
              </a:ln>
              <a:solidFill>
                <a:srgbClr val="40404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s-CL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256FC09-5A4D-D4DA-3177-B9362D16A7FB}"/>
              </a:ext>
            </a:extLst>
          </p:cNvPr>
          <p:cNvSpPr txBox="1"/>
          <p:nvPr/>
        </p:nvSpPr>
        <p:spPr>
          <a:xfrm>
            <a:off x="9660783" y="5465297"/>
            <a:ext cx="18929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Anibal Pinto 1167 Valparaíso, Chile.</a:t>
            </a:r>
          </a:p>
          <a:p>
            <a:endParaRPr lang="es-CL" dirty="0">
              <a:ln w="9525" cap="rnd" cmpd="sng" algn="ctr">
                <a:solidFill>
                  <a:srgbClr val="404040"/>
                </a:solidFill>
                <a:prstDash val="solid"/>
                <a:bevel/>
              </a:ln>
              <a:solidFill>
                <a:srgbClr val="40404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L" dirty="0"/>
          </a:p>
          <a:p>
            <a:r>
              <a:rPr lang="es-CL" dirty="0"/>
              <a:t> 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43F182BD-B1EF-7472-78D1-652BF5814FC3}"/>
              </a:ext>
            </a:extLst>
          </p:cNvPr>
          <p:cNvSpPr/>
          <p:nvPr/>
        </p:nvSpPr>
        <p:spPr>
          <a:xfrm>
            <a:off x="335379" y="253827"/>
            <a:ext cx="4444470" cy="6304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 cmpd="thickThin">
            <a:extLst>
              <a:ext uri="{C807C97D-BFC1-408E-A445-0C87EB9F89A2}">
                <ask:lineSketchStyleProps xmlns:ask="http://schemas.microsoft.com/office/drawing/2018/sketchyshapes" sd="3753169933">
                  <a:custGeom>
                    <a:avLst/>
                    <a:gdLst>
                      <a:gd name="connsiteX0" fmla="*/ 0 w 5337401"/>
                      <a:gd name="connsiteY0" fmla="*/ 0 h 2830286"/>
                      <a:gd name="connsiteX1" fmla="*/ 646419 w 5337401"/>
                      <a:gd name="connsiteY1" fmla="*/ 0 h 2830286"/>
                      <a:gd name="connsiteX2" fmla="*/ 1132715 w 5337401"/>
                      <a:gd name="connsiteY2" fmla="*/ 0 h 2830286"/>
                      <a:gd name="connsiteX3" fmla="*/ 1672386 w 5337401"/>
                      <a:gd name="connsiteY3" fmla="*/ 0 h 2830286"/>
                      <a:gd name="connsiteX4" fmla="*/ 2212056 w 5337401"/>
                      <a:gd name="connsiteY4" fmla="*/ 0 h 2830286"/>
                      <a:gd name="connsiteX5" fmla="*/ 2858475 w 5337401"/>
                      <a:gd name="connsiteY5" fmla="*/ 0 h 2830286"/>
                      <a:gd name="connsiteX6" fmla="*/ 3291397 w 5337401"/>
                      <a:gd name="connsiteY6" fmla="*/ 0 h 2830286"/>
                      <a:gd name="connsiteX7" fmla="*/ 3937816 w 5337401"/>
                      <a:gd name="connsiteY7" fmla="*/ 0 h 2830286"/>
                      <a:gd name="connsiteX8" fmla="*/ 4370738 w 5337401"/>
                      <a:gd name="connsiteY8" fmla="*/ 0 h 2830286"/>
                      <a:gd name="connsiteX9" fmla="*/ 5337401 w 5337401"/>
                      <a:gd name="connsiteY9" fmla="*/ 0 h 2830286"/>
                      <a:gd name="connsiteX10" fmla="*/ 5337401 w 5337401"/>
                      <a:gd name="connsiteY10" fmla="*/ 622663 h 2830286"/>
                      <a:gd name="connsiteX11" fmla="*/ 5337401 w 5337401"/>
                      <a:gd name="connsiteY11" fmla="*/ 1245326 h 2830286"/>
                      <a:gd name="connsiteX12" fmla="*/ 5337401 w 5337401"/>
                      <a:gd name="connsiteY12" fmla="*/ 1867989 h 2830286"/>
                      <a:gd name="connsiteX13" fmla="*/ 5337401 w 5337401"/>
                      <a:gd name="connsiteY13" fmla="*/ 2830286 h 2830286"/>
                      <a:gd name="connsiteX14" fmla="*/ 4797730 w 5337401"/>
                      <a:gd name="connsiteY14" fmla="*/ 2830286 h 2830286"/>
                      <a:gd name="connsiteX15" fmla="*/ 4097938 w 5337401"/>
                      <a:gd name="connsiteY15" fmla="*/ 2830286 h 2830286"/>
                      <a:gd name="connsiteX16" fmla="*/ 3451519 w 5337401"/>
                      <a:gd name="connsiteY16" fmla="*/ 2830286 h 2830286"/>
                      <a:gd name="connsiteX17" fmla="*/ 3018597 w 5337401"/>
                      <a:gd name="connsiteY17" fmla="*/ 2830286 h 2830286"/>
                      <a:gd name="connsiteX18" fmla="*/ 2372178 w 5337401"/>
                      <a:gd name="connsiteY18" fmla="*/ 2830286 h 2830286"/>
                      <a:gd name="connsiteX19" fmla="*/ 1939256 w 5337401"/>
                      <a:gd name="connsiteY19" fmla="*/ 2830286 h 2830286"/>
                      <a:gd name="connsiteX20" fmla="*/ 1239463 w 5337401"/>
                      <a:gd name="connsiteY20" fmla="*/ 2830286 h 2830286"/>
                      <a:gd name="connsiteX21" fmla="*/ 593045 w 5337401"/>
                      <a:gd name="connsiteY21" fmla="*/ 2830286 h 2830286"/>
                      <a:gd name="connsiteX22" fmla="*/ 0 w 5337401"/>
                      <a:gd name="connsiteY22" fmla="*/ 2830286 h 2830286"/>
                      <a:gd name="connsiteX23" fmla="*/ 0 w 5337401"/>
                      <a:gd name="connsiteY23" fmla="*/ 2207623 h 2830286"/>
                      <a:gd name="connsiteX24" fmla="*/ 0 w 5337401"/>
                      <a:gd name="connsiteY24" fmla="*/ 1698172 h 2830286"/>
                      <a:gd name="connsiteX25" fmla="*/ 0 w 5337401"/>
                      <a:gd name="connsiteY25" fmla="*/ 1217023 h 2830286"/>
                      <a:gd name="connsiteX26" fmla="*/ 0 w 5337401"/>
                      <a:gd name="connsiteY26" fmla="*/ 622663 h 2830286"/>
                      <a:gd name="connsiteX27" fmla="*/ 0 w 5337401"/>
                      <a:gd name="connsiteY27" fmla="*/ 0 h 2830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5337401" h="2830286" fill="none" extrusionOk="0">
                        <a:moveTo>
                          <a:pt x="0" y="0"/>
                        </a:moveTo>
                        <a:cubicBezTo>
                          <a:pt x="148085" y="-72704"/>
                          <a:pt x="364429" y="20191"/>
                          <a:pt x="646419" y="0"/>
                        </a:cubicBezTo>
                        <a:cubicBezTo>
                          <a:pt x="928409" y="-20191"/>
                          <a:pt x="950320" y="4950"/>
                          <a:pt x="1132715" y="0"/>
                        </a:cubicBezTo>
                        <a:cubicBezTo>
                          <a:pt x="1315110" y="-4950"/>
                          <a:pt x="1407722" y="17616"/>
                          <a:pt x="1672386" y="0"/>
                        </a:cubicBezTo>
                        <a:cubicBezTo>
                          <a:pt x="1937050" y="-17616"/>
                          <a:pt x="2053522" y="51036"/>
                          <a:pt x="2212056" y="0"/>
                        </a:cubicBezTo>
                        <a:cubicBezTo>
                          <a:pt x="2370590" y="-51036"/>
                          <a:pt x="2716862" y="75994"/>
                          <a:pt x="2858475" y="0"/>
                        </a:cubicBezTo>
                        <a:cubicBezTo>
                          <a:pt x="3000088" y="-75994"/>
                          <a:pt x="3093764" y="36710"/>
                          <a:pt x="3291397" y="0"/>
                        </a:cubicBezTo>
                        <a:cubicBezTo>
                          <a:pt x="3489030" y="-36710"/>
                          <a:pt x="3649373" y="26751"/>
                          <a:pt x="3937816" y="0"/>
                        </a:cubicBezTo>
                        <a:cubicBezTo>
                          <a:pt x="4226259" y="-26751"/>
                          <a:pt x="4171126" y="3659"/>
                          <a:pt x="4370738" y="0"/>
                        </a:cubicBezTo>
                        <a:cubicBezTo>
                          <a:pt x="4570350" y="-3659"/>
                          <a:pt x="4971694" y="57093"/>
                          <a:pt x="5337401" y="0"/>
                        </a:cubicBezTo>
                        <a:cubicBezTo>
                          <a:pt x="5355905" y="213267"/>
                          <a:pt x="5289029" y="410792"/>
                          <a:pt x="5337401" y="622663"/>
                        </a:cubicBezTo>
                        <a:cubicBezTo>
                          <a:pt x="5385773" y="834534"/>
                          <a:pt x="5293811" y="963029"/>
                          <a:pt x="5337401" y="1245326"/>
                        </a:cubicBezTo>
                        <a:cubicBezTo>
                          <a:pt x="5380991" y="1527623"/>
                          <a:pt x="5330595" y="1663885"/>
                          <a:pt x="5337401" y="1867989"/>
                        </a:cubicBezTo>
                        <a:cubicBezTo>
                          <a:pt x="5344207" y="2072093"/>
                          <a:pt x="5251118" y="2608546"/>
                          <a:pt x="5337401" y="2830286"/>
                        </a:cubicBezTo>
                        <a:cubicBezTo>
                          <a:pt x="5193145" y="2836774"/>
                          <a:pt x="5016887" y="2785644"/>
                          <a:pt x="4797730" y="2830286"/>
                        </a:cubicBezTo>
                        <a:cubicBezTo>
                          <a:pt x="4578573" y="2874928"/>
                          <a:pt x="4412435" y="2800370"/>
                          <a:pt x="4097938" y="2830286"/>
                        </a:cubicBezTo>
                        <a:cubicBezTo>
                          <a:pt x="3783441" y="2860202"/>
                          <a:pt x="3726447" y="2799398"/>
                          <a:pt x="3451519" y="2830286"/>
                        </a:cubicBezTo>
                        <a:cubicBezTo>
                          <a:pt x="3176591" y="2861174"/>
                          <a:pt x="3215919" y="2788162"/>
                          <a:pt x="3018597" y="2830286"/>
                        </a:cubicBezTo>
                        <a:cubicBezTo>
                          <a:pt x="2821275" y="2872410"/>
                          <a:pt x="2519285" y="2779201"/>
                          <a:pt x="2372178" y="2830286"/>
                        </a:cubicBezTo>
                        <a:cubicBezTo>
                          <a:pt x="2225071" y="2881371"/>
                          <a:pt x="2054396" y="2810044"/>
                          <a:pt x="1939256" y="2830286"/>
                        </a:cubicBezTo>
                        <a:cubicBezTo>
                          <a:pt x="1824116" y="2850528"/>
                          <a:pt x="1574529" y="2794462"/>
                          <a:pt x="1239463" y="2830286"/>
                        </a:cubicBezTo>
                        <a:cubicBezTo>
                          <a:pt x="904397" y="2866110"/>
                          <a:pt x="729895" y="2826147"/>
                          <a:pt x="593045" y="2830286"/>
                        </a:cubicBezTo>
                        <a:cubicBezTo>
                          <a:pt x="456195" y="2834425"/>
                          <a:pt x="121250" y="2822040"/>
                          <a:pt x="0" y="2830286"/>
                        </a:cubicBezTo>
                        <a:cubicBezTo>
                          <a:pt x="-1875" y="2682768"/>
                          <a:pt x="12811" y="2361313"/>
                          <a:pt x="0" y="2207623"/>
                        </a:cubicBezTo>
                        <a:cubicBezTo>
                          <a:pt x="-12811" y="2053933"/>
                          <a:pt x="3592" y="1923494"/>
                          <a:pt x="0" y="1698172"/>
                        </a:cubicBezTo>
                        <a:cubicBezTo>
                          <a:pt x="-3592" y="1472850"/>
                          <a:pt x="30326" y="1427977"/>
                          <a:pt x="0" y="1217023"/>
                        </a:cubicBezTo>
                        <a:cubicBezTo>
                          <a:pt x="-30326" y="1006069"/>
                          <a:pt x="22459" y="790884"/>
                          <a:pt x="0" y="622663"/>
                        </a:cubicBezTo>
                        <a:cubicBezTo>
                          <a:pt x="-22459" y="454442"/>
                          <a:pt x="37875" y="219583"/>
                          <a:pt x="0" y="0"/>
                        </a:cubicBezTo>
                        <a:close/>
                      </a:path>
                      <a:path w="5337401" h="2830286" stroke="0" extrusionOk="0">
                        <a:moveTo>
                          <a:pt x="0" y="0"/>
                        </a:moveTo>
                        <a:cubicBezTo>
                          <a:pt x="190143" y="-29168"/>
                          <a:pt x="446001" y="13817"/>
                          <a:pt x="646419" y="0"/>
                        </a:cubicBezTo>
                        <a:cubicBezTo>
                          <a:pt x="846837" y="-13817"/>
                          <a:pt x="1025967" y="55119"/>
                          <a:pt x="1132715" y="0"/>
                        </a:cubicBezTo>
                        <a:cubicBezTo>
                          <a:pt x="1239463" y="-55119"/>
                          <a:pt x="1555420" y="1094"/>
                          <a:pt x="1672386" y="0"/>
                        </a:cubicBezTo>
                        <a:cubicBezTo>
                          <a:pt x="1789352" y="-1094"/>
                          <a:pt x="2071430" y="36212"/>
                          <a:pt x="2372178" y="0"/>
                        </a:cubicBezTo>
                        <a:cubicBezTo>
                          <a:pt x="2672926" y="-36212"/>
                          <a:pt x="2787870" y="55612"/>
                          <a:pt x="3071971" y="0"/>
                        </a:cubicBezTo>
                        <a:cubicBezTo>
                          <a:pt x="3356072" y="-55612"/>
                          <a:pt x="3379141" y="41226"/>
                          <a:pt x="3665015" y="0"/>
                        </a:cubicBezTo>
                        <a:cubicBezTo>
                          <a:pt x="3950889" y="-41226"/>
                          <a:pt x="4033164" y="53315"/>
                          <a:pt x="4204686" y="0"/>
                        </a:cubicBezTo>
                        <a:cubicBezTo>
                          <a:pt x="4376208" y="-53315"/>
                          <a:pt x="4506423" y="24022"/>
                          <a:pt x="4637608" y="0"/>
                        </a:cubicBezTo>
                        <a:cubicBezTo>
                          <a:pt x="4768793" y="-24022"/>
                          <a:pt x="5149512" y="45810"/>
                          <a:pt x="5337401" y="0"/>
                        </a:cubicBezTo>
                        <a:cubicBezTo>
                          <a:pt x="5395333" y="134770"/>
                          <a:pt x="5334618" y="443521"/>
                          <a:pt x="5337401" y="594360"/>
                        </a:cubicBezTo>
                        <a:cubicBezTo>
                          <a:pt x="5340184" y="745199"/>
                          <a:pt x="5279751" y="968288"/>
                          <a:pt x="5337401" y="1075509"/>
                        </a:cubicBezTo>
                        <a:cubicBezTo>
                          <a:pt x="5395051" y="1182730"/>
                          <a:pt x="5316297" y="1481334"/>
                          <a:pt x="5337401" y="1698172"/>
                        </a:cubicBezTo>
                        <a:cubicBezTo>
                          <a:pt x="5358505" y="1915010"/>
                          <a:pt x="5276664" y="2054068"/>
                          <a:pt x="5337401" y="2235926"/>
                        </a:cubicBezTo>
                        <a:cubicBezTo>
                          <a:pt x="5398138" y="2417784"/>
                          <a:pt x="5324875" y="2635893"/>
                          <a:pt x="5337401" y="2830286"/>
                        </a:cubicBezTo>
                        <a:cubicBezTo>
                          <a:pt x="5089621" y="2878363"/>
                          <a:pt x="4982876" y="2797564"/>
                          <a:pt x="4797730" y="2830286"/>
                        </a:cubicBezTo>
                        <a:cubicBezTo>
                          <a:pt x="4612584" y="2863008"/>
                          <a:pt x="4359358" y="2760805"/>
                          <a:pt x="4151312" y="2830286"/>
                        </a:cubicBezTo>
                        <a:cubicBezTo>
                          <a:pt x="3943266" y="2899767"/>
                          <a:pt x="3721714" y="2774168"/>
                          <a:pt x="3451519" y="2830286"/>
                        </a:cubicBezTo>
                        <a:cubicBezTo>
                          <a:pt x="3181324" y="2886404"/>
                          <a:pt x="2935604" y="2752774"/>
                          <a:pt x="2805101" y="2830286"/>
                        </a:cubicBezTo>
                        <a:cubicBezTo>
                          <a:pt x="2674598" y="2907798"/>
                          <a:pt x="2308967" y="2789022"/>
                          <a:pt x="2105308" y="2830286"/>
                        </a:cubicBezTo>
                        <a:cubicBezTo>
                          <a:pt x="1901649" y="2871550"/>
                          <a:pt x="1704302" y="2800725"/>
                          <a:pt x="1512264" y="2830286"/>
                        </a:cubicBezTo>
                        <a:cubicBezTo>
                          <a:pt x="1320226" y="2859847"/>
                          <a:pt x="1265775" y="2814136"/>
                          <a:pt x="1079341" y="2830286"/>
                        </a:cubicBezTo>
                        <a:cubicBezTo>
                          <a:pt x="892907" y="2846436"/>
                          <a:pt x="807503" y="2815461"/>
                          <a:pt x="646419" y="2830286"/>
                        </a:cubicBezTo>
                        <a:cubicBezTo>
                          <a:pt x="485335" y="2845111"/>
                          <a:pt x="146775" y="2820032"/>
                          <a:pt x="0" y="2830286"/>
                        </a:cubicBezTo>
                        <a:cubicBezTo>
                          <a:pt x="-15276" y="2523998"/>
                          <a:pt x="26234" y="2407519"/>
                          <a:pt x="0" y="2207623"/>
                        </a:cubicBezTo>
                        <a:cubicBezTo>
                          <a:pt x="-26234" y="2007727"/>
                          <a:pt x="36149" y="1892436"/>
                          <a:pt x="0" y="1669869"/>
                        </a:cubicBezTo>
                        <a:cubicBezTo>
                          <a:pt x="-36149" y="1447302"/>
                          <a:pt x="54815" y="1427010"/>
                          <a:pt x="0" y="1188720"/>
                        </a:cubicBezTo>
                        <a:cubicBezTo>
                          <a:pt x="-54815" y="950430"/>
                          <a:pt x="55643" y="783805"/>
                          <a:pt x="0" y="650966"/>
                        </a:cubicBezTo>
                        <a:cubicBezTo>
                          <a:pt x="-55643" y="518127"/>
                          <a:pt x="74438" y="15056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3600" dirty="0">
                <a:solidFill>
                  <a:srgbClr val="000000"/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Servicio Restaurant</a:t>
            </a:r>
            <a:endParaRPr lang="es-CL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167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544016D-AEB8-C5F7-E9EB-22975E534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9510" y="2504479"/>
            <a:ext cx="3972324" cy="2120916"/>
          </a:xfrm>
          <a:prstGeom prst="rect">
            <a:avLst/>
          </a:prstGeom>
        </p:spPr>
      </p:pic>
      <p:pic>
        <p:nvPicPr>
          <p:cNvPr id="1028" name="Picture 4" descr="Clínica Adana Odontología integral y Estética maxilofacial Implante">
            <a:extLst>
              <a:ext uri="{FF2B5EF4-FFF2-40B4-BE49-F238E27FC236}">
                <a16:creationId xmlns:a16="http://schemas.microsoft.com/office/drawing/2014/main" id="{B6F22B4E-CDCB-BA14-4337-0F4B8C030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474" y="1517734"/>
            <a:ext cx="2963291" cy="16656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línica Adana Odontología integral y Estética maxilofacial Implante">
            <a:extLst>
              <a:ext uri="{FF2B5EF4-FFF2-40B4-BE49-F238E27FC236}">
                <a16:creationId xmlns:a16="http://schemas.microsoft.com/office/drawing/2014/main" id="{63CDC1DC-120A-0083-7DAF-23EFC4BAE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687" y="105172"/>
            <a:ext cx="3329483" cy="212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15" descr="Logotipo, Icono&#10;&#10;Descripción generada automáticamente">
            <a:extLst>
              <a:ext uri="{FF2B5EF4-FFF2-40B4-BE49-F238E27FC236}">
                <a16:creationId xmlns:a16="http://schemas.microsoft.com/office/drawing/2014/main" id="{0F72A2CF-8F67-2331-C847-D328E3CF9AF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638" y="210344"/>
            <a:ext cx="9005619" cy="9677680"/>
          </a:xfrm>
          <a:prstGeom prst="rect">
            <a:avLst/>
          </a:prstGeom>
          <a:ln>
            <a:noFill/>
          </a:ln>
        </p:spPr>
      </p:pic>
      <p:sp>
        <p:nvSpPr>
          <p:cNvPr id="40" name="Rectángulo: esquinas redondeadas 39">
            <a:extLst>
              <a:ext uri="{FF2B5EF4-FFF2-40B4-BE49-F238E27FC236}">
                <a16:creationId xmlns:a16="http://schemas.microsoft.com/office/drawing/2014/main" id="{23B89956-E7F3-007B-79E3-8C077DC6D20C}"/>
              </a:ext>
            </a:extLst>
          </p:cNvPr>
          <p:cNvSpPr/>
          <p:nvPr/>
        </p:nvSpPr>
        <p:spPr>
          <a:xfrm>
            <a:off x="4447037" y="6598843"/>
            <a:ext cx="4715953" cy="255275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7F5E45D4-A78C-F69B-17CE-2D319DBE306A}"/>
              </a:ext>
            </a:extLst>
          </p:cNvPr>
          <p:cNvSpPr/>
          <p:nvPr/>
        </p:nvSpPr>
        <p:spPr>
          <a:xfrm>
            <a:off x="10947715" y="6284120"/>
            <a:ext cx="652459" cy="31472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11EDEFD7-E819-28A7-7CE3-FF61C796823D}"/>
              </a:ext>
            </a:extLst>
          </p:cNvPr>
          <p:cNvSpPr/>
          <p:nvPr/>
        </p:nvSpPr>
        <p:spPr>
          <a:xfrm rot="16200000">
            <a:off x="11418291" y="5857962"/>
            <a:ext cx="619183" cy="3147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7AD48E7E-0530-03F0-43DF-266C75BC763F}"/>
              </a:ext>
            </a:extLst>
          </p:cNvPr>
          <p:cNvSpPr/>
          <p:nvPr/>
        </p:nvSpPr>
        <p:spPr>
          <a:xfrm>
            <a:off x="11488223" y="6185014"/>
            <a:ext cx="479313" cy="4793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496ACB48-D577-E09D-01FC-31BFEEA05078}"/>
              </a:ext>
            </a:extLst>
          </p:cNvPr>
          <p:cNvSpPr/>
          <p:nvPr/>
        </p:nvSpPr>
        <p:spPr>
          <a:xfrm rot="16200000">
            <a:off x="11418290" y="585532"/>
            <a:ext cx="619183" cy="31477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D77018DC-5177-CC7B-1641-C039253CE056}"/>
              </a:ext>
            </a:extLst>
          </p:cNvPr>
          <p:cNvSpPr/>
          <p:nvPr/>
        </p:nvSpPr>
        <p:spPr>
          <a:xfrm>
            <a:off x="10963275" y="206771"/>
            <a:ext cx="652459" cy="31472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C3641418-F149-407A-AB95-CC50E5BC1D2B}"/>
              </a:ext>
            </a:extLst>
          </p:cNvPr>
          <p:cNvSpPr/>
          <p:nvPr/>
        </p:nvSpPr>
        <p:spPr>
          <a:xfrm>
            <a:off x="11465718" y="136636"/>
            <a:ext cx="479313" cy="4793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2" name="Imagen 11" descr="Logotipo, Icono&#10;&#10;Descripción generada automáticamente">
            <a:extLst>
              <a:ext uri="{FF2B5EF4-FFF2-40B4-BE49-F238E27FC236}">
                <a16:creationId xmlns:a16="http://schemas.microsoft.com/office/drawing/2014/main" id="{403B9DB4-17AD-E8BD-C6BD-C815C817A6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06" y="5010661"/>
            <a:ext cx="1715439" cy="1843457"/>
          </a:xfrm>
          <a:prstGeom prst="rect">
            <a:avLst/>
          </a:prstGeom>
          <a:ln>
            <a:noFill/>
          </a:ln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DFE0C40B-912B-FED4-85B2-C24C1B601DAD}"/>
              </a:ext>
            </a:extLst>
          </p:cNvPr>
          <p:cNvSpPr/>
          <p:nvPr/>
        </p:nvSpPr>
        <p:spPr>
          <a:xfrm>
            <a:off x="751410" y="433328"/>
            <a:ext cx="2710270" cy="7599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 cmpd="thickThin">
            <a:extLst>
              <a:ext uri="{C807C97D-BFC1-408E-A445-0C87EB9F89A2}">
                <ask:lineSketchStyleProps xmlns:ask="http://schemas.microsoft.com/office/drawing/2018/sketchyshapes" sd="3753169933">
                  <a:custGeom>
                    <a:avLst/>
                    <a:gdLst>
                      <a:gd name="connsiteX0" fmla="*/ 0 w 5337401"/>
                      <a:gd name="connsiteY0" fmla="*/ 0 h 2830286"/>
                      <a:gd name="connsiteX1" fmla="*/ 646419 w 5337401"/>
                      <a:gd name="connsiteY1" fmla="*/ 0 h 2830286"/>
                      <a:gd name="connsiteX2" fmla="*/ 1132715 w 5337401"/>
                      <a:gd name="connsiteY2" fmla="*/ 0 h 2830286"/>
                      <a:gd name="connsiteX3" fmla="*/ 1672386 w 5337401"/>
                      <a:gd name="connsiteY3" fmla="*/ 0 h 2830286"/>
                      <a:gd name="connsiteX4" fmla="*/ 2212056 w 5337401"/>
                      <a:gd name="connsiteY4" fmla="*/ 0 h 2830286"/>
                      <a:gd name="connsiteX5" fmla="*/ 2858475 w 5337401"/>
                      <a:gd name="connsiteY5" fmla="*/ 0 h 2830286"/>
                      <a:gd name="connsiteX6" fmla="*/ 3291397 w 5337401"/>
                      <a:gd name="connsiteY6" fmla="*/ 0 h 2830286"/>
                      <a:gd name="connsiteX7" fmla="*/ 3937816 w 5337401"/>
                      <a:gd name="connsiteY7" fmla="*/ 0 h 2830286"/>
                      <a:gd name="connsiteX8" fmla="*/ 4370738 w 5337401"/>
                      <a:gd name="connsiteY8" fmla="*/ 0 h 2830286"/>
                      <a:gd name="connsiteX9" fmla="*/ 5337401 w 5337401"/>
                      <a:gd name="connsiteY9" fmla="*/ 0 h 2830286"/>
                      <a:gd name="connsiteX10" fmla="*/ 5337401 w 5337401"/>
                      <a:gd name="connsiteY10" fmla="*/ 622663 h 2830286"/>
                      <a:gd name="connsiteX11" fmla="*/ 5337401 w 5337401"/>
                      <a:gd name="connsiteY11" fmla="*/ 1245326 h 2830286"/>
                      <a:gd name="connsiteX12" fmla="*/ 5337401 w 5337401"/>
                      <a:gd name="connsiteY12" fmla="*/ 1867989 h 2830286"/>
                      <a:gd name="connsiteX13" fmla="*/ 5337401 w 5337401"/>
                      <a:gd name="connsiteY13" fmla="*/ 2830286 h 2830286"/>
                      <a:gd name="connsiteX14" fmla="*/ 4797730 w 5337401"/>
                      <a:gd name="connsiteY14" fmla="*/ 2830286 h 2830286"/>
                      <a:gd name="connsiteX15" fmla="*/ 4097938 w 5337401"/>
                      <a:gd name="connsiteY15" fmla="*/ 2830286 h 2830286"/>
                      <a:gd name="connsiteX16" fmla="*/ 3451519 w 5337401"/>
                      <a:gd name="connsiteY16" fmla="*/ 2830286 h 2830286"/>
                      <a:gd name="connsiteX17" fmla="*/ 3018597 w 5337401"/>
                      <a:gd name="connsiteY17" fmla="*/ 2830286 h 2830286"/>
                      <a:gd name="connsiteX18" fmla="*/ 2372178 w 5337401"/>
                      <a:gd name="connsiteY18" fmla="*/ 2830286 h 2830286"/>
                      <a:gd name="connsiteX19" fmla="*/ 1939256 w 5337401"/>
                      <a:gd name="connsiteY19" fmla="*/ 2830286 h 2830286"/>
                      <a:gd name="connsiteX20" fmla="*/ 1239463 w 5337401"/>
                      <a:gd name="connsiteY20" fmla="*/ 2830286 h 2830286"/>
                      <a:gd name="connsiteX21" fmla="*/ 593045 w 5337401"/>
                      <a:gd name="connsiteY21" fmla="*/ 2830286 h 2830286"/>
                      <a:gd name="connsiteX22" fmla="*/ 0 w 5337401"/>
                      <a:gd name="connsiteY22" fmla="*/ 2830286 h 2830286"/>
                      <a:gd name="connsiteX23" fmla="*/ 0 w 5337401"/>
                      <a:gd name="connsiteY23" fmla="*/ 2207623 h 2830286"/>
                      <a:gd name="connsiteX24" fmla="*/ 0 w 5337401"/>
                      <a:gd name="connsiteY24" fmla="*/ 1698172 h 2830286"/>
                      <a:gd name="connsiteX25" fmla="*/ 0 w 5337401"/>
                      <a:gd name="connsiteY25" fmla="*/ 1217023 h 2830286"/>
                      <a:gd name="connsiteX26" fmla="*/ 0 w 5337401"/>
                      <a:gd name="connsiteY26" fmla="*/ 622663 h 2830286"/>
                      <a:gd name="connsiteX27" fmla="*/ 0 w 5337401"/>
                      <a:gd name="connsiteY27" fmla="*/ 0 h 2830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5337401" h="2830286" fill="none" extrusionOk="0">
                        <a:moveTo>
                          <a:pt x="0" y="0"/>
                        </a:moveTo>
                        <a:cubicBezTo>
                          <a:pt x="148085" y="-72704"/>
                          <a:pt x="364429" y="20191"/>
                          <a:pt x="646419" y="0"/>
                        </a:cubicBezTo>
                        <a:cubicBezTo>
                          <a:pt x="928409" y="-20191"/>
                          <a:pt x="950320" y="4950"/>
                          <a:pt x="1132715" y="0"/>
                        </a:cubicBezTo>
                        <a:cubicBezTo>
                          <a:pt x="1315110" y="-4950"/>
                          <a:pt x="1407722" y="17616"/>
                          <a:pt x="1672386" y="0"/>
                        </a:cubicBezTo>
                        <a:cubicBezTo>
                          <a:pt x="1937050" y="-17616"/>
                          <a:pt x="2053522" y="51036"/>
                          <a:pt x="2212056" y="0"/>
                        </a:cubicBezTo>
                        <a:cubicBezTo>
                          <a:pt x="2370590" y="-51036"/>
                          <a:pt x="2716862" y="75994"/>
                          <a:pt x="2858475" y="0"/>
                        </a:cubicBezTo>
                        <a:cubicBezTo>
                          <a:pt x="3000088" y="-75994"/>
                          <a:pt x="3093764" y="36710"/>
                          <a:pt x="3291397" y="0"/>
                        </a:cubicBezTo>
                        <a:cubicBezTo>
                          <a:pt x="3489030" y="-36710"/>
                          <a:pt x="3649373" y="26751"/>
                          <a:pt x="3937816" y="0"/>
                        </a:cubicBezTo>
                        <a:cubicBezTo>
                          <a:pt x="4226259" y="-26751"/>
                          <a:pt x="4171126" y="3659"/>
                          <a:pt x="4370738" y="0"/>
                        </a:cubicBezTo>
                        <a:cubicBezTo>
                          <a:pt x="4570350" y="-3659"/>
                          <a:pt x="4971694" y="57093"/>
                          <a:pt x="5337401" y="0"/>
                        </a:cubicBezTo>
                        <a:cubicBezTo>
                          <a:pt x="5355905" y="213267"/>
                          <a:pt x="5289029" y="410792"/>
                          <a:pt x="5337401" y="622663"/>
                        </a:cubicBezTo>
                        <a:cubicBezTo>
                          <a:pt x="5385773" y="834534"/>
                          <a:pt x="5293811" y="963029"/>
                          <a:pt x="5337401" y="1245326"/>
                        </a:cubicBezTo>
                        <a:cubicBezTo>
                          <a:pt x="5380991" y="1527623"/>
                          <a:pt x="5330595" y="1663885"/>
                          <a:pt x="5337401" y="1867989"/>
                        </a:cubicBezTo>
                        <a:cubicBezTo>
                          <a:pt x="5344207" y="2072093"/>
                          <a:pt x="5251118" y="2608546"/>
                          <a:pt x="5337401" y="2830286"/>
                        </a:cubicBezTo>
                        <a:cubicBezTo>
                          <a:pt x="5193145" y="2836774"/>
                          <a:pt x="5016887" y="2785644"/>
                          <a:pt x="4797730" y="2830286"/>
                        </a:cubicBezTo>
                        <a:cubicBezTo>
                          <a:pt x="4578573" y="2874928"/>
                          <a:pt x="4412435" y="2800370"/>
                          <a:pt x="4097938" y="2830286"/>
                        </a:cubicBezTo>
                        <a:cubicBezTo>
                          <a:pt x="3783441" y="2860202"/>
                          <a:pt x="3726447" y="2799398"/>
                          <a:pt x="3451519" y="2830286"/>
                        </a:cubicBezTo>
                        <a:cubicBezTo>
                          <a:pt x="3176591" y="2861174"/>
                          <a:pt x="3215919" y="2788162"/>
                          <a:pt x="3018597" y="2830286"/>
                        </a:cubicBezTo>
                        <a:cubicBezTo>
                          <a:pt x="2821275" y="2872410"/>
                          <a:pt x="2519285" y="2779201"/>
                          <a:pt x="2372178" y="2830286"/>
                        </a:cubicBezTo>
                        <a:cubicBezTo>
                          <a:pt x="2225071" y="2881371"/>
                          <a:pt x="2054396" y="2810044"/>
                          <a:pt x="1939256" y="2830286"/>
                        </a:cubicBezTo>
                        <a:cubicBezTo>
                          <a:pt x="1824116" y="2850528"/>
                          <a:pt x="1574529" y="2794462"/>
                          <a:pt x="1239463" y="2830286"/>
                        </a:cubicBezTo>
                        <a:cubicBezTo>
                          <a:pt x="904397" y="2866110"/>
                          <a:pt x="729895" y="2826147"/>
                          <a:pt x="593045" y="2830286"/>
                        </a:cubicBezTo>
                        <a:cubicBezTo>
                          <a:pt x="456195" y="2834425"/>
                          <a:pt x="121250" y="2822040"/>
                          <a:pt x="0" y="2830286"/>
                        </a:cubicBezTo>
                        <a:cubicBezTo>
                          <a:pt x="-1875" y="2682768"/>
                          <a:pt x="12811" y="2361313"/>
                          <a:pt x="0" y="2207623"/>
                        </a:cubicBezTo>
                        <a:cubicBezTo>
                          <a:pt x="-12811" y="2053933"/>
                          <a:pt x="3592" y="1923494"/>
                          <a:pt x="0" y="1698172"/>
                        </a:cubicBezTo>
                        <a:cubicBezTo>
                          <a:pt x="-3592" y="1472850"/>
                          <a:pt x="30326" y="1427977"/>
                          <a:pt x="0" y="1217023"/>
                        </a:cubicBezTo>
                        <a:cubicBezTo>
                          <a:pt x="-30326" y="1006069"/>
                          <a:pt x="22459" y="790884"/>
                          <a:pt x="0" y="622663"/>
                        </a:cubicBezTo>
                        <a:cubicBezTo>
                          <a:pt x="-22459" y="454442"/>
                          <a:pt x="37875" y="219583"/>
                          <a:pt x="0" y="0"/>
                        </a:cubicBezTo>
                        <a:close/>
                      </a:path>
                      <a:path w="5337401" h="2830286" stroke="0" extrusionOk="0">
                        <a:moveTo>
                          <a:pt x="0" y="0"/>
                        </a:moveTo>
                        <a:cubicBezTo>
                          <a:pt x="190143" y="-29168"/>
                          <a:pt x="446001" y="13817"/>
                          <a:pt x="646419" y="0"/>
                        </a:cubicBezTo>
                        <a:cubicBezTo>
                          <a:pt x="846837" y="-13817"/>
                          <a:pt x="1025967" y="55119"/>
                          <a:pt x="1132715" y="0"/>
                        </a:cubicBezTo>
                        <a:cubicBezTo>
                          <a:pt x="1239463" y="-55119"/>
                          <a:pt x="1555420" y="1094"/>
                          <a:pt x="1672386" y="0"/>
                        </a:cubicBezTo>
                        <a:cubicBezTo>
                          <a:pt x="1789352" y="-1094"/>
                          <a:pt x="2071430" y="36212"/>
                          <a:pt x="2372178" y="0"/>
                        </a:cubicBezTo>
                        <a:cubicBezTo>
                          <a:pt x="2672926" y="-36212"/>
                          <a:pt x="2787870" y="55612"/>
                          <a:pt x="3071971" y="0"/>
                        </a:cubicBezTo>
                        <a:cubicBezTo>
                          <a:pt x="3356072" y="-55612"/>
                          <a:pt x="3379141" y="41226"/>
                          <a:pt x="3665015" y="0"/>
                        </a:cubicBezTo>
                        <a:cubicBezTo>
                          <a:pt x="3950889" y="-41226"/>
                          <a:pt x="4033164" y="53315"/>
                          <a:pt x="4204686" y="0"/>
                        </a:cubicBezTo>
                        <a:cubicBezTo>
                          <a:pt x="4376208" y="-53315"/>
                          <a:pt x="4506423" y="24022"/>
                          <a:pt x="4637608" y="0"/>
                        </a:cubicBezTo>
                        <a:cubicBezTo>
                          <a:pt x="4768793" y="-24022"/>
                          <a:pt x="5149512" y="45810"/>
                          <a:pt x="5337401" y="0"/>
                        </a:cubicBezTo>
                        <a:cubicBezTo>
                          <a:pt x="5395333" y="134770"/>
                          <a:pt x="5334618" y="443521"/>
                          <a:pt x="5337401" y="594360"/>
                        </a:cubicBezTo>
                        <a:cubicBezTo>
                          <a:pt x="5340184" y="745199"/>
                          <a:pt x="5279751" y="968288"/>
                          <a:pt x="5337401" y="1075509"/>
                        </a:cubicBezTo>
                        <a:cubicBezTo>
                          <a:pt x="5395051" y="1182730"/>
                          <a:pt x="5316297" y="1481334"/>
                          <a:pt x="5337401" y="1698172"/>
                        </a:cubicBezTo>
                        <a:cubicBezTo>
                          <a:pt x="5358505" y="1915010"/>
                          <a:pt x="5276664" y="2054068"/>
                          <a:pt x="5337401" y="2235926"/>
                        </a:cubicBezTo>
                        <a:cubicBezTo>
                          <a:pt x="5398138" y="2417784"/>
                          <a:pt x="5324875" y="2635893"/>
                          <a:pt x="5337401" y="2830286"/>
                        </a:cubicBezTo>
                        <a:cubicBezTo>
                          <a:pt x="5089621" y="2878363"/>
                          <a:pt x="4982876" y="2797564"/>
                          <a:pt x="4797730" y="2830286"/>
                        </a:cubicBezTo>
                        <a:cubicBezTo>
                          <a:pt x="4612584" y="2863008"/>
                          <a:pt x="4359358" y="2760805"/>
                          <a:pt x="4151312" y="2830286"/>
                        </a:cubicBezTo>
                        <a:cubicBezTo>
                          <a:pt x="3943266" y="2899767"/>
                          <a:pt x="3721714" y="2774168"/>
                          <a:pt x="3451519" y="2830286"/>
                        </a:cubicBezTo>
                        <a:cubicBezTo>
                          <a:pt x="3181324" y="2886404"/>
                          <a:pt x="2935604" y="2752774"/>
                          <a:pt x="2805101" y="2830286"/>
                        </a:cubicBezTo>
                        <a:cubicBezTo>
                          <a:pt x="2674598" y="2907798"/>
                          <a:pt x="2308967" y="2789022"/>
                          <a:pt x="2105308" y="2830286"/>
                        </a:cubicBezTo>
                        <a:cubicBezTo>
                          <a:pt x="1901649" y="2871550"/>
                          <a:pt x="1704302" y="2800725"/>
                          <a:pt x="1512264" y="2830286"/>
                        </a:cubicBezTo>
                        <a:cubicBezTo>
                          <a:pt x="1320226" y="2859847"/>
                          <a:pt x="1265775" y="2814136"/>
                          <a:pt x="1079341" y="2830286"/>
                        </a:cubicBezTo>
                        <a:cubicBezTo>
                          <a:pt x="892907" y="2846436"/>
                          <a:pt x="807503" y="2815461"/>
                          <a:pt x="646419" y="2830286"/>
                        </a:cubicBezTo>
                        <a:cubicBezTo>
                          <a:pt x="485335" y="2845111"/>
                          <a:pt x="146775" y="2820032"/>
                          <a:pt x="0" y="2830286"/>
                        </a:cubicBezTo>
                        <a:cubicBezTo>
                          <a:pt x="-15276" y="2523998"/>
                          <a:pt x="26234" y="2407519"/>
                          <a:pt x="0" y="2207623"/>
                        </a:cubicBezTo>
                        <a:cubicBezTo>
                          <a:pt x="-26234" y="2007727"/>
                          <a:pt x="36149" y="1892436"/>
                          <a:pt x="0" y="1669869"/>
                        </a:cubicBezTo>
                        <a:cubicBezTo>
                          <a:pt x="-36149" y="1447302"/>
                          <a:pt x="54815" y="1427010"/>
                          <a:pt x="0" y="1188720"/>
                        </a:cubicBezTo>
                        <a:cubicBezTo>
                          <a:pt x="-54815" y="950430"/>
                          <a:pt x="55643" y="783805"/>
                          <a:pt x="0" y="650966"/>
                        </a:cubicBezTo>
                        <a:cubicBezTo>
                          <a:pt x="-55643" y="518127"/>
                          <a:pt x="74438" y="15056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3600" dirty="0">
                <a:solidFill>
                  <a:srgbClr val="000000"/>
                </a:solidFill>
                <a:latin typeface="Britannic Bold" panose="020B09030607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Salud</a:t>
            </a:r>
            <a:endParaRPr lang="es-CL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6496359B-A63D-764C-DB8C-C520A0200627}"/>
              </a:ext>
            </a:extLst>
          </p:cNvPr>
          <p:cNvSpPr/>
          <p:nvPr/>
        </p:nvSpPr>
        <p:spPr>
          <a:xfrm>
            <a:off x="11525137" y="203199"/>
            <a:ext cx="348343" cy="34834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54A8B0BA-6257-F0CE-40D8-EAFCAF91BE05}"/>
              </a:ext>
            </a:extLst>
          </p:cNvPr>
          <p:cNvSpPr/>
          <p:nvPr/>
        </p:nvSpPr>
        <p:spPr>
          <a:xfrm rot="10800000">
            <a:off x="10069337" y="210344"/>
            <a:ext cx="348343" cy="34834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360DF67E-C1C4-E875-47FE-E0D4115DBC53}"/>
              </a:ext>
            </a:extLst>
          </p:cNvPr>
          <p:cNvSpPr/>
          <p:nvPr/>
        </p:nvSpPr>
        <p:spPr>
          <a:xfrm>
            <a:off x="11553709" y="6250500"/>
            <a:ext cx="348343" cy="34834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9" name="Rectángulo: esquinas redondeadas 38">
            <a:extLst>
              <a:ext uri="{FF2B5EF4-FFF2-40B4-BE49-F238E27FC236}">
                <a16:creationId xmlns:a16="http://schemas.microsoft.com/office/drawing/2014/main" id="{56C932F3-8B2B-A4E4-43D2-20DAF6A281BF}"/>
              </a:ext>
            </a:extLst>
          </p:cNvPr>
          <p:cNvSpPr/>
          <p:nvPr/>
        </p:nvSpPr>
        <p:spPr>
          <a:xfrm>
            <a:off x="585666" y="1"/>
            <a:ext cx="4715953" cy="210343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6C143C9E-1D10-3E28-D79A-C83B0A7E7B49}"/>
              </a:ext>
            </a:extLst>
          </p:cNvPr>
          <p:cNvSpPr/>
          <p:nvPr/>
        </p:nvSpPr>
        <p:spPr>
          <a:xfrm rot="16200000">
            <a:off x="-2230339" y="4113229"/>
            <a:ext cx="4715953" cy="255275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733EC520-FD53-46D4-00FF-0E1CBA3F82D7}"/>
              </a:ext>
            </a:extLst>
          </p:cNvPr>
          <p:cNvSpPr txBox="1"/>
          <p:nvPr/>
        </p:nvSpPr>
        <p:spPr>
          <a:xfrm>
            <a:off x="5512894" y="5553685"/>
            <a:ext cx="36500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www.clinicaadana.cl</a:t>
            </a:r>
          </a:p>
          <a:p>
            <a:r>
              <a:rPr lang="es-CL" dirty="0">
                <a:ln w="9525" cap="rnd" cmpd="sng" algn="ctr">
                  <a:solidFill>
                    <a:srgbClr val="3D12F2"/>
                  </a:solidFill>
                  <a:prstDash val="solid"/>
                  <a:bevel/>
                </a:ln>
                <a:solidFill>
                  <a:srgbClr val="3D12F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Dr.adanaj@gmail.com</a:t>
            </a:r>
          </a:p>
          <a:p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+569 44065801 / 2 2222 6902</a:t>
            </a:r>
            <a:endParaRPr lang="es-CL" dirty="0">
              <a:solidFill>
                <a:srgbClr val="676767"/>
              </a:solidFill>
              <a:latin typeface="Open Sans" panose="020B0606030504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22B7B26-80A8-6A6E-CAC1-81A024AD92AB}"/>
              </a:ext>
            </a:extLst>
          </p:cNvPr>
          <p:cNvSpPr txBox="1"/>
          <p:nvPr/>
        </p:nvSpPr>
        <p:spPr>
          <a:xfrm>
            <a:off x="6567282" y="5164691"/>
            <a:ext cx="1427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CONTACTO</a:t>
            </a:r>
            <a:r>
              <a:rPr lang="es-CL" dirty="0"/>
              <a:t>   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DDDAE58-3CB2-75FE-1322-25EE6BD37F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1224" y="5823418"/>
            <a:ext cx="478125" cy="31471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B90EEB5-6F58-D0E8-B054-63B1179B45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8490" y="6138133"/>
            <a:ext cx="286537" cy="28653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ADE216F-1A09-6E74-8100-949E58188339}"/>
              </a:ext>
            </a:extLst>
          </p:cNvPr>
          <p:cNvSpPr txBox="1"/>
          <p:nvPr/>
        </p:nvSpPr>
        <p:spPr>
          <a:xfrm>
            <a:off x="386209" y="3046279"/>
            <a:ext cx="61810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/>
          </a:p>
          <a:p>
            <a:pPr algn="just"/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Clínica Adana es una clínica odontológica y estética en donde se ocupan en brindar un servicio personalizado y de gran rapidez, entendiendo que las personas buscan una necesidad la cual clínica Adana puede satisfacer. </a:t>
            </a:r>
          </a:p>
          <a:p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45836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:a16="http://schemas.microsoft.com/office/drawing/2014/main" id="{71CCB530-43F6-8C6C-C03B-52D3EE5DE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666" y="2889044"/>
            <a:ext cx="2381250" cy="714375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EC2490BC-2FB1-6B6F-E5C8-F8EEDC465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589" y="4263290"/>
            <a:ext cx="2066925" cy="1628775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413ADEAC-BF21-A787-59BB-E3C8989092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2832" y="2860038"/>
            <a:ext cx="2028825" cy="923925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84605537-EB61-4245-00DE-98C343C1AB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2108" y="2899930"/>
            <a:ext cx="1981200" cy="1228725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E8E1466D-5406-8EA9-F687-8106F44A52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9277" y="2553842"/>
            <a:ext cx="3635860" cy="195014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CBDF75A-0E24-D5DB-2581-71026CC01C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23071" y="369862"/>
            <a:ext cx="3240204" cy="1538514"/>
          </a:xfrm>
          <a:prstGeom prst="rect">
            <a:avLst/>
          </a:prstGeom>
        </p:spPr>
      </p:pic>
      <p:pic>
        <p:nvPicPr>
          <p:cNvPr id="16" name="Imagen 15" descr="Logotipo, Icono&#10;&#10;Descripción generada automáticamente">
            <a:extLst>
              <a:ext uri="{FF2B5EF4-FFF2-40B4-BE49-F238E27FC236}">
                <a16:creationId xmlns:a16="http://schemas.microsoft.com/office/drawing/2014/main" id="{0F72A2CF-8F67-2331-C847-D328E3CF9AF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037" y="234111"/>
            <a:ext cx="9005619" cy="9677680"/>
          </a:xfrm>
          <a:prstGeom prst="rect">
            <a:avLst/>
          </a:prstGeom>
          <a:ln>
            <a:noFill/>
          </a:ln>
        </p:spPr>
      </p:pic>
      <p:sp>
        <p:nvSpPr>
          <p:cNvPr id="40" name="Rectángulo: esquinas redondeadas 39">
            <a:extLst>
              <a:ext uri="{FF2B5EF4-FFF2-40B4-BE49-F238E27FC236}">
                <a16:creationId xmlns:a16="http://schemas.microsoft.com/office/drawing/2014/main" id="{23B89956-E7F3-007B-79E3-8C077DC6D20C}"/>
              </a:ext>
            </a:extLst>
          </p:cNvPr>
          <p:cNvSpPr/>
          <p:nvPr/>
        </p:nvSpPr>
        <p:spPr>
          <a:xfrm>
            <a:off x="4447037" y="6598843"/>
            <a:ext cx="4715953" cy="255275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7F5E45D4-A78C-F69B-17CE-2D319DBE306A}"/>
              </a:ext>
            </a:extLst>
          </p:cNvPr>
          <p:cNvSpPr/>
          <p:nvPr/>
        </p:nvSpPr>
        <p:spPr>
          <a:xfrm>
            <a:off x="10947715" y="6284120"/>
            <a:ext cx="652459" cy="31472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11EDEFD7-E819-28A7-7CE3-FF61C796823D}"/>
              </a:ext>
            </a:extLst>
          </p:cNvPr>
          <p:cNvSpPr/>
          <p:nvPr/>
        </p:nvSpPr>
        <p:spPr>
          <a:xfrm rot="16200000">
            <a:off x="11418291" y="5857962"/>
            <a:ext cx="619183" cy="3147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7AD48E7E-0530-03F0-43DF-266C75BC763F}"/>
              </a:ext>
            </a:extLst>
          </p:cNvPr>
          <p:cNvSpPr/>
          <p:nvPr/>
        </p:nvSpPr>
        <p:spPr>
          <a:xfrm>
            <a:off x="11488223" y="6185014"/>
            <a:ext cx="479313" cy="4793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496ACB48-D577-E09D-01FC-31BFEEA05078}"/>
              </a:ext>
            </a:extLst>
          </p:cNvPr>
          <p:cNvSpPr/>
          <p:nvPr/>
        </p:nvSpPr>
        <p:spPr>
          <a:xfrm rot="16200000">
            <a:off x="11418290" y="585532"/>
            <a:ext cx="619183" cy="31477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D77018DC-5177-CC7B-1641-C039253CE056}"/>
              </a:ext>
            </a:extLst>
          </p:cNvPr>
          <p:cNvSpPr/>
          <p:nvPr/>
        </p:nvSpPr>
        <p:spPr>
          <a:xfrm>
            <a:off x="10963275" y="206771"/>
            <a:ext cx="652459" cy="31472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C3641418-F149-407A-AB95-CC50E5BC1D2B}"/>
              </a:ext>
            </a:extLst>
          </p:cNvPr>
          <p:cNvSpPr/>
          <p:nvPr/>
        </p:nvSpPr>
        <p:spPr>
          <a:xfrm>
            <a:off x="11465718" y="136636"/>
            <a:ext cx="479313" cy="4793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2" name="Imagen 11" descr="Logotipo, Icono&#10;&#10;Descripción generada automáticamente">
            <a:extLst>
              <a:ext uri="{FF2B5EF4-FFF2-40B4-BE49-F238E27FC236}">
                <a16:creationId xmlns:a16="http://schemas.microsoft.com/office/drawing/2014/main" id="{403B9DB4-17AD-E8BD-C6BD-C815C817A6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06" y="5010661"/>
            <a:ext cx="1715439" cy="1843457"/>
          </a:xfrm>
          <a:prstGeom prst="rect">
            <a:avLst/>
          </a:prstGeom>
          <a:ln>
            <a:noFill/>
          </a:ln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DFE0C40B-912B-FED4-85B2-C24C1B601DAD}"/>
              </a:ext>
            </a:extLst>
          </p:cNvPr>
          <p:cNvSpPr/>
          <p:nvPr/>
        </p:nvSpPr>
        <p:spPr>
          <a:xfrm>
            <a:off x="708042" y="433328"/>
            <a:ext cx="6358264" cy="7599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 cmpd="thickThin">
            <a:extLst>
              <a:ext uri="{C807C97D-BFC1-408E-A445-0C87EB9F89A2}">
                <ask:lineSketchStyleProps xmlns:ask="http://schemas.microsoft.com/office/drawing/2018/sketchyshapes" sd="3753169933">
                  <a:custGeom>
                    <a:avLst/>
                    <a:gdLst>
                      <a:gd name="connsiteX0" fmla="*/ 0 w 5337401"/>
                      <a:gd name="connsiteY0" fmla="*/ 0 h 2830286"/>
                      <a:gd name="connsiteX1" fmla="*/ 646419 w 5337401"/>
                      <a:gd name="connsiteY1" fmla="*/ 0 h 2830286"/>
                      <a:gd name="connsiteX2" fmla="*/ 1132715 w 5337401"/>
                      <a:gd name="connsiteY2" fmla="*/ 0 h 2830286"/>
                      <a:gd name="connsiteX3" fmla="*/ 1672386 w 5337401"/>
                      <a:gd name="connsiteY3" fmla="*/ 0 h 2830286"/>
                      <a:gd name="connsiteX4" fmla="*/ 2212056 w 5337401"/>
                      <a:gd name="connsiteY4" fmla="*/ 0 h 2830286"/>
                      <a:gd name="connsiteX5" fmla="*/ 2858475 w 5337401"/>
                      <a:gd name="connsiteY5" fmla="*/ 0 h 2830286"/>
                      <a:gd name="connsiteX6" fmla="*/ 3291397 w 5337401"/>
                      <a:gd name="connsiteY6" fmla="*/ 0 h 2830286"/>
                      <a:gd name="connsiteX7" fmla="*/ 3937816 w 5337401"/>
                      <a:gd name="connsiteY7" fmla="*/ 0 h 2830286"/>
                      <a:gd name="connsiteX8" fmla="*/ 4370738 w 5337401"/>
                      <a:gd name="connsiteY8" fmla="*/ 0 h 2830286"/>
                      <a:gd name="connsiteX9" fmla="*/ 5337401 w 5337401"/>
                      <a:gd name="connsiteY9" fmla="*/ 0 h 2830286"/>
                      <a:gd name="connsiteX10" fmla="*/ 5337401 w 5337401"/>
                      <a:gd name="connsiteY10" fmla="*/ 622663 h 2830286"/>
                      <a:gd name="connsiteX11" fmla="*/ 5337401 w 5337401"/>
                      <a:gd name="connsiteY11" fmla="*/ 1245326 h 2830286"/>
                      <a:gd name="connsiteX12" fmla="*/ 5337401 w 5337401"/>
                      <a:gd name="connsiteY12" fmla="*/ 1867989 h 2830286"/>
                      <a:gd name="connsiteX13" fmla="*/ 5337401 w 5337401"/>
                      <a:gd name="connsiteY13" fmla="*/ 2830286 h 2830286"/>
                      <a:gd name="connsiteX14" fmla="*/ 4797730 w 5337401"/>
                      <a:gd name="connsiteY14" fmla="*/ 2830286 h 2830286"/>
                      <a:gd name="connsiteX15" fmla="*/ 4097938 w 5337401"/>
                      <a:gd name="connsiteY15" fmla="*/ 2830286 h 2830286"/>
                      <a:gd name="connsiteX16" fmla="*/ 3451519 w 5337401"/>
                      <a:gd name="connsiteY16" fmla="*/ 2830286 h 2830286"/>
                      <a:gd name="connsiteX17" fmla="*/ 3018597 w 5337401"/>
                      <a:gd name="connsiteY17" fmla="*/ 2830286 h 2830286"/>
                      <a:gd name="connsiteX18" fmla="*/ 2372178 w 5337401"/>
                      <a:gd name="connsiteY18" fmla="*/ 2830286 h 2830286"/>
                      <a:gd name="connsiteX19" fmla="*/ 1939256 w 5337401"/>
                      <a:gd name="connsiteY19" fmla="*/ 2830286 h 2830286"/>
                      <a:gd name="connsiteX20" fmla="*/ 1239463 w 5337401"/>
                      <a:gd name="connsiteY20" fmla="*/ 2830286 h 2830286"/>
                      <a:gd name="connsiteX21" fmla="*/ 593045 w 5337401"/>
                      <a:gd name="connsiteY21" fmla="*/ 2830286 h 2830286"/>
                      <a:gd name="connsiteX22" fmla="*/ 0 w 5337401"/>
                      <a:gd name="connsiteY22" fmla="*/ 2830286 h 2830286"/>
                      <a:gd name="connsiteX23" fmla="*/ 0 w 5337401"/>
                      <a:gd name="connsiteY23" fmla="*/ 2207623 h 2830286"/>
                      <a:gd name="connsiteX24" fmla="*/ 0 w 5337401"/>
                      <a:gd name="connsiteY24" fmla="*/ 1698172 h 2830286"/>
                      <a:gd name="connsiteX25" fmla="*/ 0 w 5337401"/>
                      <a:gd name="connsiteY25" fmla="*/ 1217023 h 2830286"/>
                      <a:gd name="connsiteX26" fmla="*/ 0 w 5337401"/>
                      <a:gd name="connsiteY26" fmla="*/ 622663 h 2830286"/>
                      <a:gd name="connsiteX27" fmla="*/ 0 w 5337401"/>
                      <a:gd name="connsiteY27" fmla="*/ 0 h 2830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5337401" h="2830286" fill="none" extrusionOk="0">
                        <a:moveTo>
                          <a:pt x="0" y="0"/>
                        </a:moveTo>
                        <a:cubicBezTo>
                          <a:pt x="148085" y="-72704"/>
                          <a:pt x="364429" y="20191"/>
                          <a:pt x="646419" y="0"/>
                        </a:cubicBezTo>
                        <a:cubicBezTo>
                          <a:pt x="928409" y="-20191"/>
                          <a:pt x="950320" y="4950"/>
                          <a:pt x="1132715" y="0"/>
                        </a:cubicBezTo>
                        <a:cubicBezTo>
                          <a:pt x="1315110" y="-4950"/>
                          <a:pt x="1407722" y="17616"/>
                          <a:pt x="1672386" y="0"/>
                        </a:cubicBezTo>
                        <a:cubicBezTo>
                          <a:pt x="1937050" y="-17616"/>
                          <a:pt x="2053522" y="51036"/>
                          <a:pt x="2212056" y="0"/>
                        </a:cubicBezTo>
                        <a:cubicBezTo>
                          <a:pt x="2370590" y="-51036"/>
                          <a:pt x="2716862" y="75994"/>
                          <a:pt x="2858475" y="0"/>
                        </a:cubicBezTo>
                        <a:cubicBezTo>
                          <a:pt x="3000088" y="-75994"/>
                          <a:pt x="3093764" y="36710"/>
                          <a:pt x="3291397" y="0"/>
                        </a:cubicBezTo>
                        <a:cubicBezTo>
                          <a:pt x="3489030" y="-36710"/>
                          <a:pt x="3649373" y="26751"/>
                          <a:pt x="3937816" y="0"/>
                        </a:cubicBezTo>
                        <a:cubicBezTo>
                          <a:pt x="4226259" y="-26751"/>
                          <a:pt x="4171126" y="3659"/>
                          <a:pt x="4370738" y="0"/>
                        </a:cubicBezTo>
                        <a:cubicBezTo>
                          <a:pt x="4570350" y="-3659"/>
                          <a:pt x="4971694" y="57093"/>
                          <a:pt x="5337401" y="0"/>
                        </a:cubicBezTo>
                        <a:cubicBezTo>
                          <a:pt x="5355905" y="213267"/>
                          <a:pt x="5289029" y="410792"/>
                          <a:pt x="5337401" y="622663"/>
                        </a:cubicBezTo>
                        <a:cubicBezTo>
                          <a:pt x="5385773" y="834534"/>
                          <a:pt x="5293811" y="963029"/>
                          <a:pt x="5337401" y="1245326"/>
                        </a:cubicBezTo>
                        <a:cubicBezTo>
                          <a:pt x="5380991" y="1527623"/>
                          <a:pt x="5330595" y="1663885"/>
                          <a:pt x="5337401" y="1867989"/>
                        </a:cubicBezTo>
                        <a:cubicBezTo>
                          <a:pt x="5344207" y="2072093"/>
                          <a:pt x="5251118" y="2608546"/>
                          <a:pt x="5337401" y="2830286"/>
                        </a:cubicBezTo>
                        <a:cubicBezTo>
                          <a:pt x="5193145" y="2836774"/>
                          <a:pt x="5016887" y="2785644"/>
                          <a:pt x="4797730" y="2830286"/>
                        </a:cubicBezTo>
                        <a:cubicBezTo>
                          <a:pt x="4578573" y="2874928"/>
                          <a:pt x="4412435" y="2800370"/>
                          <a:pt x="4097938" y="2830286"/>
                        </a:cubicBezTo>
                        <a:cubicBezTo>
                          <a:pt x="3783441" y="2860202"/>
                          <a:pt x="3726447" y="2799398"/>
                          <a:pt x="3451519" y="2830286"/>
                        </a:cubicBezTo>
                        <a:cubicBezTo>
                          <a:pt x="3176591" y="2861174"/>
                          <a:pt x="3215919" y="2788162"/>
                          <a:pt x="3018597" y="2830286"/>
                        </a:cubicBezTo>
                        <a:cubicBezTo>
                          <a:pt x="2821275" y="2872410"/>
                          <a:pt x="2519285" y="2779201"/>
                          <a:pt x="2372178" y="2830286"/>
                        </a:cubicBezTo>
                        <a:cubicBezTo>
                          <a:pt x="2225071" y="2881371"/>
                          <a:pt x="2054396" y="2810044"/>
                          <a:pt x="1939256" y="2830286"/>
                        </a:cubicBezTo>
                        <a:cubicBezTo>
                          <a:pt x="1824116" y="2850528"/>
                          <a:pt x="1574529" y="2794462"/>
                          <a:pt x="1239463" y="2830286"/>
                        </a:cubicBezTo>
                        <a:cubicBezTo>
                          <a:pt x="904397" y="2866110"/>
                          <a:pt x="729895" y="2826147"/>
                          <a:pt x="593045" y="2830286"/>
                        </a:cubicBezTo>
                        <a:cubicBezTo>
                          <a:pt x="456195" y="2834425"/>
                          <a:pt x="121250" y="2822040"/>
                          <a:pt x="0" y="2830286"/>
                        </a:cubicBezTo>
                        <a:cubicBezTo>
                          <a:pt x="-1875" y="2682768"/>
                          <a:pt x="12811" y="2361313"/>
                          <a:pt x="0" y="2207623"/>
                        </a:cubicBezTo>
                        <a:cubicBezTo>
                          <a:pt x="-12811" y="2053933"/>
                          <a:pt x="3592" y="1923494"/>
                          <a:pt x="0" y="1698172"/>
                        </a:cubicBezTo>
                        <a:cubicBezTo>
                          <a:pt x="-3592" y="1472850"/>
                          <a:pt x="30326" y="1427977"/>
                          <a:pt x="0" y="1217023"/>
                        </a:cubicBezTo>
                        <a:cubicBezTo>
                          <a:pt x="-30326" y="1006069"/>
                          <a:pt x="22459" y="790884"/>
                          <a:pt x="0" y="622663"/>
                        </a:cubicBezTo>
                        <a:cubicBezTo>
                          <a:pt x="-22459" y="454442"/>
                          <a:pt x="37875" y="219583"/>
                          <a:pt x="0" y="0"/>
                        </a:cubicBezTo>
                        <a:close/>
                      </a:path>
                      <a:path w="5337401" h="2830286" stroke="0" extrusionOk="0">
                        <a:moveTo>
                          <a:pt x="0" y="0"/>
                        </a:moveTo>
                        <a:cubicBezTo>
                          <a:pt x="190143" y="-29168"/>
                          <a:pt x="446001" y="13817"/>
                          <a:pt x="646419" y="0"/>
                        </a:cubicBezTo>
                        <a:cubicBezTo>
                          <a:pt x="846837" y="-13817"/>
                          <a:pt x="1025967" y="55119"/>
                          <a:pt x="1132715" y="0"/>
                        </a:cubicBezTo>
                        <a:cubicBezTo>
                          <a:pt x="1239463" y="-55119"/>
                          <a:pt x="1555420" y="1094"/>
                          <a:pt x="1672386" y="0"/>
                        </a:cubicBezTo>
                        <a:cubicBezTo>
                          <a:pt x="1789352" y="-1094"/>
                          <a:pt x="2071430" y="36212"/>
                          <a:pt x="2372178" y="0"/>
                        </a:cubicBezTo>
                        <a:cubicBezTo>
                          <a:pt x="2672926" y="-36212"/>
                          <a:pt x="2787870" y="55612"/>
                          <a:pt x="3071971" y="0"/>
                        </a:cubicBezTo>
                        <a:cubicBezTo>
                          <a:pt x="3356072" y="-55612"/>
                          <a:pt x="3379141" y="41226"/>
                          <a:pt x="3665015" y="0"/>
                        </a:cubicBezTo>
                        <a:cubicBezTo>
                          <a:pt x="3950889" y="-41226"/>
                          <a:pt x="4033164" y="53315"/>
                          <a:pt x="4204686" y="0"/>
                        </a:cubicBezTo>
                        <a:cubicBezTo>
                          <a:pt x="4376208" y="-53315"/>
                          <a:pt x="4506423" y="24022"/>
                          <a:pt x="4637608" y="0"/>
                        </a:cubicBezTo>
                        <a:cubicBezTo>
                          <a:pt x="4768793" y="-24022"/>
                          <a:pt x="5149512" y="45810"/>
                          <a:pt x="5337401" y="0"/>
                        </a:cubicBezTo>
                        <a:cubicBezTo>
                          <a:pt x="5395333" y="134770"/>
                          <a:pt x="5334618" y="443521"/>
                          <a:pt x="5337401" y="594360"/>
                        </a:cubicBezTo>
                        <a:cubicBezTo>
                          <a:pt x="5340184" y="745199"/>
                          <a:pt x="5279751" y="968288"/>
                          <a:pt x="5337401" y="1075509"/>
                        </a:cubicBezTo>
                        <a:cubicBezTo>
                          <a:pt x="5395051" y="1182730"/>
                          <a:pt x="5316297" y="1481334"/>
                          <a:pt x="5337401" y="1698172"/>
                        </a:cubicBezTo>
                        <a:cubicBezTo>
                          <a:pt x="5358505" y="1915010"/>
                          <a:pt x="5276664" y="2054068"/>
                          <a:pt x="5337401" y="2235926"/>
                        </a:cubicBezTo>
                        <a:cubicBezTo>
                          <a:pt x="5398138" y="2417784"/>
                          <a:pt x="5324875" y="2635893"/>
                          <a:pt x="5337401" y="2830286"/>
                        </a:cubicBezTo>
                        <a:cubicBezTo>
                          <a:pt x="5089621" y="2878363"/>
                          <a:pt x="4982876" y="2797564"/>
                          <a:pt x="4797730" y="2830286"/>
                        </a:cubicBezTo>
                        <a:cubicBezTo>
                          <a:pt x="4612584" y="2863008"/>
                          <a:pt x="4359358" y="2760805"/>
                          <a:pt x="4151312" y="2830286"/>
                        </a:cubicBezTo>
                        <a:cubicBezTo>
                          <a:pt x="3943266" y="2899767"/>
                          <a:pt x="3721714" y="2774168"/>
                          <a:pt x="3451519" y="2830286"/>
                        </a:cubicBezTo>
                        <a:cubicBezTo>
                          <a:pt x="3181324" y="2886404"/>
                          <a:pt x="2935604" y="2752774"/>
                          <a:pt x="2805101" y="2830286"/>
                        </a:cubicBezTo>
                        <a:cubicBezTo>
                          <a:pt x="2674598" y="2907798"/>
                          <a:pt x="2308967" y="2789022"/>
                          <a:pt x="2105308" y="2830286"/>
                        </a:cubicBezTo>
                        <a:cubicBezTo>
                          <a:pt x="1901649" y="2871550"/>
                          <a:pt x="1704302" y="2800725"/>
                          <a:pt x="1512264" y="2830286"/>
                        </a:cubicBezTo>
                        <a:cubicBezTo>
                          <a:pt x="1320226" y="2859847"/>
                          <a:pt x="1265775" y="2814136"/>
                          <a:pt x="1079341" y="2830286"/>
                        </a:cubicBezTo>
                        <a:cubicBezTo>
                          <a:pt x="892907" y="2846436"/>
                          <a:pt x="807503" y="2815461"/>
                          <a:pt x="646419" y="2830286"/>
                        </a:cubicBezTo>
                        <a:cubicBezTo>
                          <a:pt x="485335" y="2845111"/>
                          <a:pt x="146775" y="2820032"/>
                          <a:pt x="0" y="2830286"/>
                        </a:cubicBezTo>
                        <a:cubicBezTo>
                          <a:pt x="-15276" y="2523998"/>
                          <a:pt x="26234" y="2407519"/>
                          <a:pt x="0" y="2207623"/>
                        </a:cubicBezTo>
                        <a:cubicBezTo>
                          <a:pt x="-26234" y="2007727"/>
                          <a:pt x="36149" y="1892436"/>
                          <a:pt x="0" y="1669869"/>
                        </a:cubicBezTo>
                        <a:cubicBezTo>
                          <a:pt x="-36149" y="1447302"/>
                          <a:pt x="54815" y="1427010"/>
                          <a:pt x="0" y="1188720"/>
                        </a:cubicBezTo>
                        <a:cubicBezTo>
                          <a:pt x="-54815" y="950430"/>
                          <a:pt x="55643" y="783805"/>
                          <a:pt x="0" y="650966"/>
                        </a:cubicBezTo>
                        <a:cubicBezTo>
                          <a:pt x="-55643" y="518127"/>
                          <a:pt x="74438" y="15056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3600" dirty="0">
                <a:solidFill>
                  <a:srgbClr val="000000"/>
                </a:solidFill>
                <a:latin typeface="Britannic Bold" panose="020B09030607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Salud Convenio Local Copiapó</a:t>
            </a:r>
            <a:endParaRPr lang="es-CL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6496359B-A63D-764C-DB8C-C520A0200627}"/>
              </a:ext>
            </a:extLst>
          </p:cNvPr>
          <p:cNvSpPr/>
          <p:nvPr/>
        </p:nvSpPr>
        <p:spPr>
          <a:xfrm>
            <a:off x="11525137" y="203199"/>
            <a:ext cx="348343" cy="34834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54A8B0BA-6257-F0CE-40D8-EAFCAF91BE05}"/>
              </a:ext>
            </a:extLst>
          </p:cNvPr>
          <p:cNvSpPr/>
          <p:nvPr/>
        </p:nvSpPr>
        <p:spPr>
          <a:xfrm rot="10800000">
            <a:off x="10069337" y="210344"/>
            <a:ext cx="348343" cy="34834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360DF67E-C1C4-E875-47FE-E0D4115DBC53}"/>
              </a:ext>
            </a:extLst>
          </p:cNvPr>
          <p:cNvSpPr/>
          <p:nvPr/>
        </p:nvSpPr>
        <p:spPr>
          <a:xfrm>
            <a:off x="11553709" y="6250500"/>
            <a:ext cx="348343" cy="34834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9" name="Rectángulo: esquinas redondeadas 38">
            <a:extLst>
              <a:ext uri="{FF2B5EF4-FFF2-40B4-BE49-F238E27FC236}">
                <a16:creationId xmlns:a16="http://schemas.microsoft.com/office/drawing/2014/main" id="{56C932F3-8B2B-A4E4-43D2-20DAF6A281BF}"/>
              </a:ext>
            </a:extLst>
          </p:cNvPr>
          <p:cNvSpPr/>
          <p:nvPr/>
        </p:nvSpPr>
        <p:spPr>
          <a:xfrm>
            <a:off x="585666" y="1"/>
            <a:ext cx="4715953" cy="210343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6C143C9E-1D10-3E28-D79A-C83B0A7E7B49}"/>
              </a:ext>
            </a:extLst>
          </p:cNvPr>
          <p:cNvSpPr/>
          <p:nvPr/>
        </p:nvSpPr>
        <p:spPr>
          <a:xfrm rot="16200000">
            <a:off x="-2230339" y="4113229"/>
            <a:ext cx="4715953" cy="255275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733EC520-FD53-46D4-00FF-0E1CBA3F82D7}"/>
              </a:ext>
            </a:extLst>
          </p:cNvPr>
          <p:cNvSpPr txBox="1"/>
          <p:nvPr/>
        </p:nvSpPr>
        <p:spPr>
          <a:xfrm>
            <a:off x="5555992" y="5826937"/>
            <a:ext cx="36500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www.vitabella.cl</a:t>
            </a:r>
            <a:endParaRPr lang="es-CL" dirty="0">
              <a:ln w="9525" cap="rnd" cmpd="sng" algn="ctr">
                <a:solidFill>
                  <a:srgbClr val="3D12F2"/>
                </a:solidFill>
                <a:prstDash val="solid"/>
                <a:bevel/>
              </a:ln>
              <a:solidFill>
                <a:srgbClr val="3D12F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+569 68596909 / +569 79605456</a:t>
            </a:r>
            <a:endParaRPr lang="es-CL" dirty="0">
              <a:solidFill>
                <a:srgbClr val="676767"/>
              </a:solidFill>
              <a:latin typeface="Open Sans" panose="020B0606030504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22B7B26-80A8-6A6E-CAC1-81A024AD92AB}"/>
              </a:ext>
            </a:extLst>
          </p:cNvPr>
          <p:cNvSpPr txBox="1"/>
          <p:nvPr/>
        </p:nvSpPr>
        <p:spPr>
          <a:xfrm>
            <a:off x="6580576" y="5420751"/>
            <a:ext cx="1427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CONTACTO</a:t>
            </a:r>
            <a:r>
              <a:rPr lang="es-CL" dirty="0"/>
              <a:t>   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B90EEB5-6F58-D0E8-B054-63B1179B45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28490" y="6138133"/>
            <a:ext cx="286537" cy="28653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0F9AC25-5668-DBA0-652B-28C2E614351D}"/>
              </a:ext>
            </a:extLst>
          </p:cNvPr>
          <p:cNvSpPr txBox="1"/>
          <p:nvPr/>
        </p:nvSpPr>
        <p:spPr>
          <a:xfrm>
            <a:off x="1068463" y="1563304"/>
            <a:ext cx="60963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Una Empresa 100% regional, con un equipo humano profesional y capacitado, amplias instalaciones, con protocolos estrictos de seguridad y la tecnología más avanzada.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55779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Logotipo, Icono&#10;&#10;Descripción generada automáticamente">
            <a:extLst>
              <a:ext uri="{FF2B5EF4-FFF2-40B4-BE49-F238E27FC236}">
                <a16:creationId xmlns:a16="http://schemas.microsoft.com/office/drawing/2014/main" id="{403B9DB4-17AD-E8BD-C6BD-C815C817A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519" y="4341557"/>
            <a:ext cx="1715439" cy="1843457"/>
          </a:xfrm>
          <a:prstGeom prst="rect">
            <a:avLst/>
          </a:prstGeom>
          <a:ln>
            <a:noFill/>
          </a:ln>
        </p:spPr>
      </p:pic>
      <p:pic>
        <p:nvPicPr>
          <p:cNvPr id="20" name="Imagen 19" descr="Logotipo, Icono&#10;&#10;Descripción generada automáticamente">
            <a:extLst>
              <a:ext uri="{FF2B5EF4-FFF2-40B4-BE49-F238E27FC236}">
                <a16:creationId xmlns:a16="http://schemas.microsoft.com/office/drawing/2014/main" id="{1091DA7B-A495-C179-CF85-2CBFF9C1B30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222" y="748051"/>
            <a:ext cx="9005619" cy="9677680"/>
          </a:xfrm>
          <a:prstGeom prst="rect">
            <a:avLst/>
          </a:prstGeom>
          <a:ln>
            <a:noFill/>
          </a:ln>
        </p:spPr>
      </p:pic>
      <p:sp>
        <p:nvSpPr>
          <p:cNvPr id="40" name="Rectángulo: esquinas redondeadas 39">
            <a:extLst>
              <a:ext uri="{FF2B5EF4-FFF2-40B4-BE49-F238E27FC236}">
                <a16:creationId xmlns:a16="http://schemas.microsoft.com/office/drawing/2014/main" id="{23B89956-E7F3-007B-79E3-8C077DC6D20C}"/>
              </a:ext>
            </a:extLst>
          </p:cNvPr>
          <p:cNvSpPr/>
          <p:nvPr/>
        </p:nvSpPr>
        <p:spPr>
          <a:xfrm>
            <a:off x="4447037" y="6598843"/>
            <a:ext cx="4715953" cy="255275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7F5E45D4-A78C-F69B-17CE-2D319DBE306A}"/>
              </a:ext>
            </a:extLst>
          </p:cNvPr>
          <p:cNvSpPr/>
          <p:nvPr/>
        </p:nvSpPr>
        <p:spPr>
          <a:xfrm>
            <a:off x="10947715" y="6284120"/>
            <a:ext cx="652459" cy="31472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11EDEFD7-E819-28A7-7CE3-FF61C796823D}"/>
              </a:ext>
            </a:extLst>
          </p:cNvPr>
          <p:cNvSpPr/>
          <p:nvPr/>
        </p:nvSpPr>
        <p:spPr>
          <a:xfrm rot="16200000">
            <a:off x="11418291" y="5857962"/>
            <a:ext cx="619183" cy="3147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7AD48E7E-0530-03F0-43DF-266C75BC763F}"/>
              </a:ext>
            </a:extLst>
          </p:cNvPr>
          <p:cNvSpPr/>
          <p:nvPr/>
        </p:nvSpPr>
        <p:spPr>
          <a:xfrm>
            <a:off x="11488223" y="6185014"/>
            <a:ext cx="479313" cy="4793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496ACB48-D577-E09D-01FC-31BFEEA05078}"/>
              </a:ext>
            </a:extLst>
          </p:cNvPr>
          <p:cNvSpPr/>
          <p:nvPr/>
        </p:nvSpPr>
        <p:spPr>
          <a:xfrm rot="16200000">
            <a:off x="11418290" y="585532"/>
            <a:ext cx="619183" cy="31477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D77018DC-5177-CC7B-1641-C039253CE056}"/>
              </a:ext>
            </a:extLst>
          </p:cNvPr>
          <p:cNvSpPr/>
          <p:nvPr/>
        </p:nvSpPr>
        <p:spPr>
          <a:xfrm>
            <a:off x="10963275" y="206771"/>
            <a:ext cx="652459" cy="31472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C3641418-F149-407A-AB95-CC50E5BC1D2B}"/>
              </a:ext>
            </a:extLst>
          </p:cNvPr>
          <p:cNvSpPr/>
          <p:nvPr/>
        </p:nvSpPr>
        <p:spPr>
          <a:xfrm>
            <a:off x="11465718" y="136636"/>
            <a:ext cx="479313" cy="4793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DFE0C40B-912B-FED4-85B2-C24C1B601DAD}"/>
              </a:ext>
            </a:extLst>
          </p:cNvPr>
          <p:cNvSpPr/>
          <p:nvPr/>
        </p:nvSpPr>
        <p:spPr>
          <a:xfrm>
            <a:off x="5462631" y="136636"/>
            <a:ext cx="5360879" cy="5034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 cmpd="thickThin">
            <a:extLst>
              <a:ext uri="{C807C97D-BFC1-408E-A445-0C87EB9F89A2}">
                <ask:lineSketchStyleProps xmlns:ask="http://schemas.microsoft.com/office/drawing/2018/sketchyshapes" sd="3753169933">
                  <a:custGeom>
                    <a:avLst/>
                    <a:gdLst>
                      <a:gd name="connsiteX0" fmla="*/ 0 w 5337401"/>
                      <a:gd name="connsiteY0" fmla="*/ 0 h 2830286"/>
                      <a:gd name="connsiteX1" fmla="*/ 646419 w 5337401"/>
                      <a:gd name="connsiteY1" fmla="*/ 0 h 2830286"/>
                      <a:gd name="connsiteX2" fmla="*/ 1132715 w 5337401"/>
                      <a:gd name="connsiteY2" fmla="*/ 0 h 2830286"/>
                      <a:gd name="connsiteX3" fmla="*/ 1672386 w 5337401"/>
                      <a:gd name="connsiteY3" fmla="*/ 0 h 2830286"/>
                      <a:gd name="connsiteX4" fmla="*/ 2212056 w 5337401"/>
                      <a:gd name="connsiteY4" fmla="*/ 0 h 2830286"/>
                      <a:gd name="connsiteX5" fmla="*/ 2858475 w 5337401"/>
                      <a:gd name="connsiteY5" fmla="*/ 0 h 2830286"/>
                      <a:gd name="connsiteX6" fmla="*/ 3291397 w 5337401"/>
                      <a:gd name="connsiteY6" fmla="*/ 0 h 2830286"/>
                      <a:gd name="connsiteX7" fmla="*/ 3937816 w 5337401"/>
                      <a:gd name="connsiteY7" fmla="*/ 0 h 2830286"/>
                      <a:gd name="connsiteX8" fmla="*/ 4370738 w 5337401"/>
                      <a:gd name="connsiteY8" fmla="*/ 0 h 2830286"/>
                      <a:gd name="connsiteX9" fmla="*/ 5337401 w 5337401"/>
                      <a:gd name="connsiteY9" fmla="*/ 0 h 2830286"/>
                      <a:gd name="connsiteX10" fmla="*/ 5337401 w 5337401"/>
                      <a:gd name="connsiteY10" fmla="*/ 622663 h 2830286"/>
                      <a:gd name="connsiteX11" fmla="*/ 5337401 w 5337401"/>
                      <a:gd name="connsiteY11" fmla="*/ 1245326 h 2830286"/>
                      <a:gd name="connsiteX12" fmla="*/ 5337401 w 5337401"/>
                      <a:gd name="connsiteY12" fmla="*/ 1867989 h 2830286"/>
                      <a:gd name="connsiteX13" fmla="*/ 5337401 w 5337401"/>
                      <a:gd name="connsiteY13" fmla="*/ 2830286 h 2830286"/>
                      <a:gd name="connsiteX14" fmla="*/ 4797730 w 5337401"/>
                      <a:gd name="connsiteY14" fmla="*/ 2830286 h 2830286"/>
                      <a:gd name="connsiteX15" fmla="*/ 4097938 w 5337401"/>
                      <a:gd name="connsiteY15" fmla="*/ 2830286 h 2830286"/>
                      <a:gd name="connsiteX16" fmla="*/ 3451519 w 5337401"/>
                      <a:gd name="connsiteY16" fmla="*/ 2830286 h 2830286"/>
                      <a:gd name="connsiteX17" fmla="*/ 3018597 w 5337401"/>
                      <a:gd name="connsiteY17" fmla="*/ 2830286 h 2830286"/>
                      <a:gd name="connsiteX18" fmla="*/ 2372178 w 5337401"/>
                      <a:gd name="connsiteY18" fmla="*/ 2830286 h 2830286"/>
                      <a:gd name="connsiteX19" fmla="*/ 1939256 w 5337401"/>
                      <a:gd name="connsiteY19" fmla="*/ 2830286 h 2830286"/>
                      <a:gd name="connsiteX20" fmla="*/ 1239463 w 5337401"/>
                      <a:gd name="connsiteY20" fmla="*/ 2830286 h 2830286"/>
                      <a:gd name="connsiteX21" fmla="*/ 593045 w 5337401"/>
                      <a:gd name="connsiteY21" fmla="*/ 2830286 h 2830286"/>
                      <a:gd name="connsiteX22" fmla="*/ 0 w 5337401"/>
                      <a:gd name="connsiteY22" fmla="*/ 2830286 h 2830286"/>
                      <a:gd name="connsiteX23" fmla="*/ 0 w 5337401"/>
                      <a:gd name="connsiteY23" fmla="*/ 2207623 h 2830286"/>
                      <a:gd name="connsiteX24" fmla="*/ 0 w 5337401"/>
                      <a:gd name="connsiteY24" fmla="*/ 1698172 h 2830286"/>
                      <a:gd name="connsiteX25" fmla="*/ 0 w 5337401"/>
                      <a:gd name="connsiteY25" fmla="*/ 1217023 h 2830286"/>
                      <a:gd name="connsiteX26" fmla="*/ 0 w 5337401"/>
                      <a:gd name="connsiteY26" fmla="*/ 622663 h 2830286"/>
                      <a:gd name="connsiteX27" fmla="*/ 0 w 5337401"/>
                      <a:gd name="connsiteY27" fmla="*/ 0 h 2830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5337401" h="2830286" fill="none" extrusionOk="0">
                        <a:moveTo>
                          <a:pt x="0" y="0"/>
                        </a:moveTo>
                        <a:cubicBezTo>
                          <a:pt x="148085" y="-72704"/>
                          <a:pt x="364429" y="20191"/>
                          <a:pt x="646419" y="0"/>
                        </a:cubicBezTo>
                        <a:cubicBezTo>
                          <a:pt x="928409" y="-20191"/>
                          <a:pt x="950320" y="4950"/>
                          <a:pt x="1132715" y="0"/>
                        </a:cubicBezTo>
                        <a:cubicBezTo>
                          <a:pt x="1315110" y="-4950"/>
                          <a:pt x="1407722" y="17616"/>
                          <a:pt x="1672386" y="0"/>
                        </a:cubicBezTo>
                        <a:cubicBezTo>
                          <a:pt x="1937050" y="-17616"/>
                          <a:pt x="2053522" y="51036"/>
                          <a:pt x="2212056" y="0"/>
                        </a:cubicBezTo>
                        <a:cubicBezTo>
                          <a:pt x="2370590" y="-51036"/>
                          <a:pt x="2716862" y="75994"/>
                          <a:pt x="2858475" y="0"/>
                        </a:cubicBezTo>
                        <a:cubicBezTo>
                          <a:pt x="3000088" y="-75994"/>
                          <a:pt x="3093764" y="36710"/>
                          <a:pt x="3291397" y="0"/>
                        </a:cubicBezTo>
                        <a:cubicBezTo>
                          <a:pt x="3489030" y="-36710"/>
                          <a:pt x="3649373" y="26751"/>
                          <a:pt x="3937816" y="0"/>
                        </a:cubicBezTo>
                        <a:cubicBezTo>
                          <a:pt x="4226259" y="-26751"/>
                          <a:pt x="4171126" y="3659"/>
                          <a:pt x="4370738" y="0"/>
                        </a:cubicBezTo>
                        <a:cubicBezTo>
                          <a:pt x="4570350" y="-3659"/>
                          <a:pt x="4971694" y="57093"/>
                          <a:pt x="5337401" y="0"/>
                        </a:cubicBezTo>
                        <a:cubicBezTo>
                          <a:pt x="5355905" y="213267"/>
                          <a:pt x="5289029" y="410792"/>
                          <a:pt x="5337401" y="622663"/>
                        </a:cubicBezTo>
                        <a:cubicBezTo>
                          <a:pt x="5385773" y="834534"/>
                          <a:pt x="5293811" y="963029"/>
                          <a:pt x="5337401" y="1245326"/>
                        </a:cubicBezTo>
                        <a:cubicBezTo>
                          <a:pt x="5380991" y="1527623"/>
                          <a:pt x="5330595" y="1663885"/>
                          <a:pt x="5337401" y="1867989"/>
                        </a:cubicBezTo>
                        <a:cubicBezTo>
                          <a:pt x="5344207" y="2072093"/>
                          <a:pt x="5251118" y="2608546"/>
                          <a:pt x="5337401" y="2830286"/>
                        </a:cubicBezTo>
                        <a:cubicBezTo>
                          <a:pt x="5193145" y="2836774"/>
                          <a:pt x="5016887" y="2785644"/>
                          <a:pt x="4797730" y="2830286"/>
                        </a:cubicBezTo>
                        <a:cubicBezTo>
                          <a:pt x="4578573" y="2874928"/>
                          <a:pt x="4412435" y="2800370"/>
                          <a:pt x="4097938" y="2830286"/>
                        </a:cubicBezTo>
                        <a:cubicBezTo>
                          <a:pt x="3783441" y="2860202"/>
                          <a:pt x="3726447" y="2799398"/>
                          <a:pt x="3451519" y="2830286"/>
                        </a:cubicBezTo>
                        <a:cubicBezTo>
                          <a:pt x="3176591" y="2861174"/>
                          <a:pt x="3215919" y="2788162"/>
                          <a:pt x="3018597" y="2830286"/>
                        </a:cubicBezTo>
                        <a:cubicBezTo>
                          <a:pt x="2821275" y="2872410"/>
                          <a:pt x="2519285" y="2779201"/>
                          <a:pt x="2372178" y="2830286"/>
                        </a:cubicBezTo>
                        <a:cubicBezTo>
                          <a:pt x="2225071" y="2881371"/>
                          <a:pt x="2054396" y="2810044"/>
                          <a:pt x="1939256" y="2830286"/>
                        </a:cubicBezTo>
                        <a:cubicBezTo>
                          <a:pt x="1824116" y="2850528"/>
                          <a:pt x="1574529" y="2794462"/>
                          <a:pt x="1239463" y="2830286"/>
                        </a:cubicBezTo>
                        <a:cubicBezTo>
                          <a:pt x="904397" y="2866110"/>
                          <a:pt x="729895" y="2826147"/>
                          <a:pt x="593045" y="2830286"/>
                        </a:cubicBezTo>
                        <a:cubicBezTo>
                          <a:pt x="456195" y="2834425"/>
                          <a:pt x="121250" y="2822040"/>
                          <a:pt x="0" y="2830286"/>
                        </a:cubicBezTo>
                        <a:cubicBezTo>
                          <a:pt x="-1875" y="2682768"/>
                          <a:pt x="12811" y="2361313"/>
                          <a:pt x="0" y="2207623"/>
                        </a:cubicBezTo>
                        <a:cubicBezTo>
                          <a:pt x="-12811" y="2053933"/>
                          <a:pt x="3592" y="1923494"/>
                          <a:pt x="0" y="1698172"/>
                        </a:cubicBezTo>
                        <a:cubicBezTo>
                          <a:pt x="-3592" y="1472850"/>
                          <a:pt x="30326" y="1427977"/>
                          <a:pt x="0" y="1217023"/>
                        </a:cubicBezTo>
                        <a:cubicBezTo>
                          <a:pt x="-30326" y="1006069"/>
                          <a:pt x="22459" y="790884"/>
                          <a:pt x="0" y="622663"/>
                        </a:cubicBezTo>
                        <a:cubicBezTo>
                          <a:pt x="-22459" y="454442"/>
                          <a:pt x="37875" y="219583"/>
                          <a:pt x="0" y="0"/>
                        </a:cubicBezTo>
                        <a:close/>
                      </a:path>
                      <a:path w="5337401" h="2830286" stroke="0" extrusionOk="0">
                        <a:moveTo>
                          <a:pt x="0" y="0"/>
                        </a:moveTo>
                        <a:cubicBezTo>
                          <a:pt x="190143" y="-29168"/>
                          <a:pt x="446001" y="13817"/>
                          <a:pt x="646419" y="0"/>
                        </a:cubicBezTo>
                        <a:cubicBezTo>
                          <a:pt x="846837" y="-13817"/>
                          <a:pt x="1025967" y="55119"/>
                          <a:pt x="1132715" y="0"/>
                        </a:cubicBezTo>
                        <a:cubicBezTo>
                          <a:pt x="1239463" y="-55119"/>
                          <a:pt x="1555420" y="1094"/>
                          <a:pt x="1672386" y="0"/>
                        </a:cubicBezTo>
                        <a:cubicBezTo>
                          <a:pt x="1789352" y="-1094"/>
                          <a:pt x="2071430" y="36212"/>
                          <a:pt x="2372178" y="0"/>
                        </a:cubicBezTo>
                        <a:cubicBezTo>
                          <a:pt x="2672926" y="-36212"/>
                          <a:pt x="2787870" y="55612"/>
                          <a:pt x="3071971" y="0"/>
                        </a:cubicBezTo>
                        <a:cubicBezTo>
                          <a:pt x="3356072" y="-55612"/>
                          <a:pt x="3379141" y="41226"/>
                          <a:pt x="3665015" y="0"/>
                        </a:cubicBezTo>
                        <a:cubicBezTo>
                          <a:pt x="3950889" y="-41226"/>
                          <a:pt x="4033164" y="53315"/>
                          <a:pt x="4204686" y="0"/>
                        </a:cubicBezTo>
                        <a:cubicBezTo>
                          <a:pt x="4376208" y="-53315"/>
                          <a:pt x="4506423" y="24022"/>
                          <a:pt x="4637608" y="0"/>
                        </a:cubicBezTo>
                        <a:cubicBezTo>
                          <a:pt x="4768793" y="-24022"/>
                          <a:pt x="5149512" y="45810"/>
                          <a:pt x="5337401" y="0"/>
                        </a:cubicBezTo>
                        <a:cubicBezTo>
                          <a:pt x="5395333" y="134770"/>
                          <a:pt x="5334618" y="443521"/>
                          <a:pt x="5337401" y="594360"/>
                        </a:cubicBezTo>
                        <a:cubicBezTo>
                          <a:pt x="5340184" y="745199"/>
                          <a:pt x="5279751" y="968288"/>
                          <a:pt x="5337401" y="1075509"/>
                        </a:cubicBezTo>
                        <a:cubicBezTo>
                          <a:pt x="5395051" y="1182730"/>
                          <a:pt x="5316297" y="1481334"/>
                          <a:pt x="5337401" y="1698172"/>
                        </a:cubicBezTo>
                        <a:cubicBezTo>
                          <a:pt x="5358505" y="1915010"/>
                          <a:pt x="5276664" y="2054068"/>
                          <a:pt x="5337401" y="2235926"/>
                        </a:cubicBezTo>
                        <a:cubicBezTo>
                          <a:pt x="5398138" y="2417784"/>
                          <a:pt x="5324875" y="2635893"/>
                          <a:pt x="5337401" y="2830286"/>
                        </a:cubicBezTo>
                        <a:cubicBezTo>
                          <a:pt x="5089621" y="2878363"/>
                          <a:pt x="4982876" y="2797564"/>
                          <a:pt x="4797730" y="2830286"/>
                        </a:cubicBezTo>
                        <a:cubicBezTo>
                          <a:pt x="4612584" y="2863008"/>
                          <a:pt x="4359358" y="2760805"/>
                          <a:pt x="4151312" y="2830286"/>
                        </a:cubicBezTo>
                        <a:cubicBezTo>
                          <a:pt x="3943266" y="2899767"/>
                          <a:pt x="3721714" y="2774168"/>
                          <a:pt x="3451519" y="2830286"/>
                        </a:cubicBezTo>
                        <a:cubicBezTo>
                          <a:pt x="3181324" y="2886404"/>
                          <a:pt x="2935604" y="2752774"/>
                          <a:pt x="2805101" y="2830286"/>
                        </a:cubicBezTo>
                        <a:cubicBezTo>
                          <a:pt x="2674598" y="2907798"/>
                          <a:pt x="2308967" y="2789022"/>
                          <a:pt x="2105308" y="2830286"/>
                        </a:cubicBezTo>
                        <a:cubicBezTo>
                          <a:pt x="1901649" y="2871550"/>
                          <a:pt x="1704302" y="2800725"/>
                          <a:pt x="1512264" y="2830286"/>
                        </a:cubicBezTo>
                        <a:cubicBezTo>
                          <a:pt x="1320226" y="2859847"/>
                          <a:pt x="1265775" y="2814136"/>
                          <a:pt x="1079341" y="2830286"/>
                        </a:cubicBezTo>
                        <a:cubicBezTo>
                          <a:pt x="892907" y="2846436"/>
                          <a:pt x="807503" y="2815461"/>
                          <a:pt x="646419" y="2830286"/>
                        </a:cubicBezTo>
                        <a:cubicBezTo>
                          <a:pt x="485335" y="2845111"/>
                          <a:pt x="146775" y="2820032"/>
                          <a:pt x="0" y="2830286"/>
                        </a:cubicBezTo>
                        <a:cubicBezTo>
                          <a:pt x="-15276" y="2523998"/>
                          <a:pt x="26234" y="2407519"/>
                          <a:pt x="0" y="2207623"/>
                        </a:cubicBezTo>
                        <a:cubicBezTo>
                          <a:pt x="-26234" y="2007727"/>
                          <a:pt x="36149" y="1892436"/>
                          <a:pt x="0" y="1669869"/>
                        </a:cubicBezTo>
                        <a:cubicBezTo>
                          <a:pt x="-36149" y="1447302"/>
                          <a:pt x="54815" y="1427010"/>
                          <a:pt x="0" y="1188720"/>
                        </a:cubicBezTo>
                        <a:cubicBezTo>
                          <a:pt x="-54815" y="950430"/>
                          <a:pt x="55643" y="783805"/>
                          <a:pt x="0" y="650966"/>
                        </a:cubicBezTo>
                        <a:cubicBezTo>
                          <a:pt x="-55643" y="518127"/>
                          <a:pt x="74438" y="15056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3600" dirty="0">
                <a:solidFill>
                  <a:srgbClr val="000000"/>
                </a:solidFill>
                <a:latin typeface="Britannic Bold" panose="020B0903060703020204" pitchFamily="34" charset="0"/>
                <a:cs typeface="Calibri" panose="020F0502020204030204" pitchFamily="34" charset="0"/>
              </a:rPr>
              <a:t>Saludo a nuestros socios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6496359B-A63D-764C-DB8C-C520A0200627}"/>
              </a:ext>
            </a:extLst>
          </p:cNvPr>
          <p:cNvSpPr/>
          <p:nvPr/>
        </p:nvSpPr>
        <p:spPr>
          <a:xfrm>
            <a:off x="11525137" y="203199"/>
            <a:ext cx="348343" cy="34834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360DF67E-C1C4-E875-47FE-E0D4115DBC53}"/>
              </a:ext>
            </a:extLst>
          </p:cNvPr>
          <p:cNvSpPr/>
          <p:nvPr/>
        </p:nvSpPr>
        <p:spPr>
          <a:xfrm>
            <a:off x="11553709" y="6250500"/>
            <a:ext cx="348343" cy="34834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9" name="Rectángulo: esquinas redondeadas 38">
            <a:extLst>
              <a:ext uri="{FF2B5EF4-FFF2-40B4-BE49-F238E27FC236}">
                <a16:creationId xmlns:a16="http://schemas.microsoft.com/office/drawing/2014/main" id="{56C932F3-8B2B-A4E4-43D2-20DAF6A281BF}"/>
              </a:ext>
            </a:extLst>
          </p:cNvPr>
          <p:cNvSpPr/>
          <p:nvPr/>
        </p:nvSpPr>
        <p:spPr>
          <a:xfrm>
            <a:off x="585666" y="1"/>
            <a:ext cx="4715953" cy="210343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6C143C9E-1D10-3E28-D79A-C83B0A7E7B49}"/>
              </a:ext>
            </a:extLst>
          </p:cNvPr>
          <p:cNvSpPr/>
          <p:nvPr/>
        </p:nvSpPr>
        <p:spPr>
          <a:xfrm rot="16200000">
            <a:off x="-2230339" y="4113229"/>
            <a:ext cx="4715953" cy="255275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146" name="Picture 2" descr="Puede ser una imagen de 4 personas y personas de pie">
            <a:extLst>
              <a:ext uri="{FF2B5EF4-FFF2-40B4-BE49-F238E27FC236}">
                <a16:creationId xmlns:a16="http://schemas.microsoft.com/office/drawing/2014/main" id="{BB00C021-2A63-D8BB-91E6-57B03C2DE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467" y="1029821"/>
            <a:ext cx="3491541" cy="261865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4A2E936D-F571-FA67-BC9A-29668072C185}"/>
              </a:ext>
            </a:extLst>
          </p:cNvPr>
          <p:cNvSpPr txBox="1"/>
          <p:nvPr/>
        </p:nvSpPr>
        <p:spPr>
          <a:xfrm>
            <a:off x="360050" y="335845"/>
            <a:ext cx="8536031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1800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Estimados socios y socias:</a:t>
            </a:r>
          </a:p>
          <a:p>
            <a:pPr algn="just"/>
            <a:endParaRPr lang="es-CL" sz="1800" dirty="0">
              <a:ln w="9525" cap="rnd" cmpd="sng" algn="ctr">
                <a:solidFill>
                  <a:srgbClr val="404040"/>
                </a:solidFill>
                <a:prstDash val="solid"/>
                <a:bevel/>
              </a:ln>
              <a:solidFill>
                <a:srgbClr val="40404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CL" sz="1800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Nuestro equipo de Directores que conforman nuestro sindicato, le da la más cordial bienvenida a todos nuestros asociados y agradece su preferencia al ser parte de </a:t>
            </a:r>
            <a:r>
              <a:rPr lang="es-CL" sz="1800" dirty="0" err="1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Sitracoop</a:t>
            </a:r>
            <a:r>
              <a:rPr lang="es-CL" sz="1800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s-CL" sz="1800" dirty="0">
              <a:ln w="9525" cap="rnd" cmpd="sng" algn="ctr">
                <a:solidFill>
                  <a:srgbClr val="404040"/>
                </a:solidFill>
                <a:prstDash val="solid"/>
                <a:bevel/>
              </a:ln>
              <a:solidFill>
                <a:srgbClr val="40404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CL" sz="1800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El Sindicato Nacional de Trabajadores de Empresa Coopeuch, fue creado el 16 de Diciembre 2015 ante la Inspección del trabajo de Santiago de Chile y desde aquel entonces hemos crecido, logrando importantes beneficios para todos los que conforman nuestra organización.</a:t>
            </a:r>
          </a:p>
          <a:p>
            <a:pPr algn="just"/>
            <a:endParaRPr lang="es-CL" sz="1800" dirty="0">
              <a:ln w="9525" cap="rnd" cmpd="sng" algn="ctr">
                <a:solidFill>
                  <a:srgbClr val="404040"/>
                </a:solidFill>
                <a:prstDash val="solid"/>
                <a:bevel/>
              </a:ln>
              <a:solidFill>
                <a:srgbClr val="40404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CL" sz="1800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Este año, nuestra querida Cooperativa ha sido reconocida con el “Sello 40 Horas” por parte del Ministerio del Trabajo, esto fue posible por el trabajo colaborativo y conjunto de nuestra última negociación colectiva, en donde se acordó la reducción de la jornada laboral a 39 horas, en nuestro convenio colectivo firmado el 14 de Diciembre 2021.</a:t>
            </a:r>
          </a:p>
          <a:p>
            <a:pPr algn="just"/>
            <a:endParaRPr lang="es-CL" sz="1800" dirty="0">
              <a:ln w="9525" cap="rnd" cmpd="sng" algn="ctr">
                <a:solidFill>
                  <a:srgbClr val="404040"/>
                </a:solidFill>
                <a:prstDash val="solid"/>
                <a:bevel/>
              </a:ln>
              <a:solidFill>
                <a:srgbClr val="40404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CL" sz="1800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El Directorio </a:t>
            </a:r>
            <a:r>
              <a:rPr lang="es-CL" sz="1800" dirty="0" err="1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Sitracoop</a:t>
            </a:r>
            <a:r>
              <a:rPr lang="es-CL" sz="1800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está convencido que podemos hacer grandes cosas, siempre con el buen diálogo y la mejor disposición para el bienestar de todos nuestros asociados.</a:t>
            </a:r>
          </a:p>
          <a:p>
            <a:pPr algn="just"/>
            <a:endParaRPr lang="es-CL" sz="1800" dirty="0">
              <a:ln w="9525" cap="rnd" cmpd="sng" algn="ctr">
                <a:solidFill>
                  <a:srgbClr val="404040"/>
                </a:solidFill>
                <a:prstDash val="solid"/>
                <a:bevel/>
              </a:ln>
              <a:solidFill>
                <a:srgbClr val="40404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CL" sz="1800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Finalmente, los invitamos a revisar nuestros convenios a través de esta presentación y así,   hacerlos partícipes de estos beneficios. Estos convenios fueron pensados como un aporte al bienestar y necesidades de cada uno de ustedes.</a:t>
            </a:r>
            <a:endParaRPr lang="es-CL" dirty="0">
              <a:ln w="9525" cap="rnd" cmpd="sng" algn="ctr">
                <a:solidFill>
                  <a:srgbClr val="404040"/>
                </a:solidFill>
                <a:prstDash val="solid"/>
                <a:bevel/>
              </a:ln>
              <a:solidFill>
                <a:srgbClr val="40404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2504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Logotipo, Icono&#10;&#10;Descripción generada automáticamente">
            <a:extLst>
              <a:ext uri="{FF2B5EF4-FFF2-40B4-BE49-F238E27FC236}">
                <a16:creationId xmlns:a16="http://schemas.microsoft.com/office/drawing/2014/main" id="{0F72A2CF-8F67-2331-C847-D328E3CF9AF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300" y="364132"/>
            <a:ext cx="9005619" cy="9677680"/>
          </a:xfrm>
          <a:prstGeom prst="rect">
            <a:avLst/>
          </a:prstGeom>
          <a:ln>
            <a:noFill/>
          </a:ln>
        </p:spPr>
      </p:pic>
      <p:sp>
        <p:nvSpPr>
          <p:cNvPr id="40" name="Rectángulo: esquinas redondeadas 39">
            <a:extLst>
              <a:ext uri="{FF2B5EF4-FFF2-40B4-BE49-F238E27FC236}">
                <a16:creationId xmlns:a16="http://schemas.microsoft.com/office/drawing/2014/main" id="{23B89956-E7F3-007B-79E3-8C077DC6D20C}"/>
              </a:ext>
            </a:extLst>
          </p:cNvPr>
          <p:cNvSpPr/>
          <p:nvPr/>
        </p:nvSpPr>
        <p:spPr>
          <a:xfrm>
            <a:off x="4447037" y="6598843"/>
            <a:ext cx="4715953" cy="255275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7F5E45D4-A78C-F69B-17CE-2D319DBE306A}"/>
              </a:ext>
            </a:extLst>
          </p:cNvPr>
          <p:cNvSpPr/>
          <p:nvPr/>
        </p:nvSpPr>
        <p:spPr>
          <a:xfrm>
            <a:off x="10947715" y="6284120"/>
            <a:ext cx="652459" cy="31472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11EDEFD7-E819-28A7-7CE3-FF61C796823D}"/>
              </a:ext>
            </a:extLst>
          </p:cNvPr>
          <p:cNvSpPr/>
          <p:nvPr/>
        </p:nvSpPr>
        <p:spPr>
          <a:xfrm rot="16200000">
            <a:off x="11418291" y="5857962"/>
            <a:ext cx="619183" cy="3147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7AD48E7E-0530-03F0-43DF-266C75BC763F}"/>
              </a:ext>
            </a:extLst>
          </p:cNvPr>
          <p:cNvSpPr/>
          <p:nvPr/>
        </p:nvSpPr>
        <p:spPr>
          <a:xfrm>
            <a:off x="11488223" y="6185014"/>
            <a:ext cx="479313" cy="4793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496ACB48-D577-E09D-01FC-31BFEEA05078}"/>
              </a:ext>
            </a:extLst>
          </p:cNvPr>
          <p:cNvSpPr/>
          <p:nvPr/>
        </p:nvSpPr>
        <p:spPr>
          <a:xfrm rot="16200000">
            <a:off x="11418290" y="585532"/>
            <a:ext cx="619183" cy="31477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D77018DC-5177-CC7B-1641-C039253CE056}"/>
              </a:ext>
            </a:extLst>
          </p:cNvPr>
          <p:cNvSpPr/>
          <p:nvPr/>
        </p:nvSpPr>
        <p:spPr>
          <a:xfrm>
            <a:off x="10963275" y="206771"/>
            <a:ext cx="652459" cy="31472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C3641418-F149-407A-AB95-CC50E5BC1D2B}"/>
              </a:ext>
            </a:extLst>
          </p:cNvPr>
          <p:cNvSpPr/>
          <p:nvPr/>
        </p:nvSpPr>
        <p:spPr>
          <a:xfrm>
            <a:off x="11465718" y="136636"/>
            <a:ext cx="479313" cy="4793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2" name="Imagen 11" descr="Logotipo, Icono&#10;&#10;Descripción generada automáticamente">
            <a:extLst>
              <a:ext uri="{FF2B5EF4-FFF2-40B4-BE49-F238E27FC236}">
                <a16:creationId xmlns:a16="http://schemas.microsoft.com/office/drawing/2014/main" id="{403B9DB4-17AD-E8BD-C6BD-C815C817A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06" y="5010661"/>
            <a:ext cx="1715439" cy="1843457"/>
          </a:xfrm>
          <a:prstGeom prst="rect">
            <a:avLst/>
          </a:prstGeom>
          <a:ln>
            <a:noFill/>
          </a:ln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DFE0C40B-912B-FED4-85B2-C24C1B601DAD}"/>
              </a:ext>
            </a:extLst>
          </p:cNvPr>
          <p:cNvSpPr/>
          <p:nvPr/>
        </p:nvSpPr>
        <p:spPr>
          <a:xfrm>
            <a:off x="482554" y="364926"/>
            <a:ext cx="2461088" cy="6191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 cmpd="thickThin">
            <a:extLst>
              <a:ext uri="{C807C97D-BFC1-408E-A445-0C87EB9F89A2}">
                <ask:lineSketchStyleProps xmlns:ask="http://schemas.microsoft.com/office/drawing/2018/sketchyshapes" sd="3753169933">
                  <a:custGeom>
                    <a:avLst/>
                    <a:gdLst>
                      <a:gd name="connsiteX0" fmla="*/ 0 w 5337401"/>
                      <a:gd name="connsiteY0" fmla="*/ 0 h 2830286"/>
                      <a:gd name="connsiteX1" fmla="*/ 646419 w 5337401"/>
                      <a:gd name="connsiteY1" fmla="*/ 0 h 2830286"/>
                      <a:gd name="connsiteX2" fmla="*/ 1132715 w 5337401"/>
                      <a:gd name="connsiteY2" fmla="*/ 0 h 2830286"/>
                      <a:gd name="connsiteX3" fmla="*/ 1672386 w 5337401"/>
                      <a:gd name="connsiteY3" fmla="*/ 0 h 2830286"/>
                      <a:gd name="connsiteX4" fmla="*/ 2212056 w 5337401"/>
                      <a:gd name="connsiteY4" fmla="*/ 0 h 2830286"/>
                      <a:gd name="connsiteX5" fmla="*/ 2858475 w 5337401"/>
                      <a:gd name="connsiteY5" fmla="*/ 0 h 2830286"/>
                      <a:gd name="connsiteX6" fmla="*/ 3291397 w 5337401"/>
                      <a:gd name="connsiteY6" fmla="*/ 0 h 2830286"/>
                      <a:gd name="connsiteX7" fmla="*/ 3937816 w 5337401"/>
                      <a:gd name="connsiteY7" fmla="*/ 0 h 2830286"/>
                      <a:gd name="connsiteX8" fmla="*/ 4370738 w 5337401"/>
                      <a:gd name="connsiteY8" fmla="*/ 0 h 2830286"/>
                      <a:gd name="connsiteX9" fmla="*/ 5337401 w 5337401"/>
                      <a:gd name="connsiteY9" fmla="*/ 0 h 2830286"/>
                      <a:gd name="connsiteX10" fmla="*/ 5337401 w 5337401"/>
                      <a:gd name="connsiteY10" fmla="*/ 622663 h 2830286"/>
                      <a:gd name="connsiteX11" fmla="*/ 5337401 w 5337401"/>
                      <a:gd name="connsiteY11" fmla="*/ 1245326 h 2830286"/>
                      <a:gd name="connsiteX12" fmla="*/ 5337401 w 5337401"/>
                      <a:gd name="connsiteY12" fmla="*/ 1867989 h 2830286"/>
                      <a:gd name="connsiteX13" fmla="*/ 5337401 w 5337401"/>
                      <a:gd name="connsiteY13" fmla="*/ 2830286 h 2830286"/>
                      <a:gd name="connsiteX14" fmla="*/ 4797730 w 5337401"/>
                      <a:gd name="connsiteY14" fmla="*/ 2830286 h 2830286"/>
                      <a:gd name="connsiteX15" fmla="*/ 4097938 w 5337401"/>
                      <a:gd name="connsiteY15" fmla="*/ 2830286 h 2830286"/>
                      <a:gd name="connsiteX16" fmla="*/ 3451519 w 5337401"/>
                      <a:gd name="connsiteY16" fmla="*/ 2830286 h 2830286"/>
                      <a:gd name="connsiteX17" fmla="*/ 3018597 w 5337401"/>
                      <a:gd name="connsiteY17" fmla="*/ 2830286 h 2830286"/>
                      <a:gd name="connsiteX18" fmla="*/ 2372178 w 5337401"/>
                      <a:gd name="connsiteY18" fmla="*/ 2830286 h 2830286"/>
                      <a:gd name="connsiteX19" fmla="*/ 1939256 w 5337401"/>
                      <a:gd name="connsiteY19" fmla="*/ 2830286 h 2830286"/>
                      <a:gd name="connsiteX20" fmla="*/ 1239463 w 5337401"/>
                      <a:gd name="connsiteY20" fmla="*/ 2830286 h 2830286"/>
                      <a:gd name="connsiteX21" fmla="*/ 593045 w 5337401"/>
                      <a:gd name="connsiteY21" fmla="*/ 2830286 h 2830286"/>
                      <a:gd name="connsiteX22" fmla="*/ 0 w 5337401"/>
                      <a:gd name="connsiteY22" fmla="*/ 2830286 h 2830286"/>
                      <a:gd name="connsiteX23" fmla="*/ 0 w 5337401"/>
                      <a:gd name="connsiteY23" fmla="*/ 2207623 h 2830286"/>
                      <a:gd name="connsiteX24" fmla="*/ 0 w 5337401"/>
                      <a:gd name="connsiteY24" fmla="*/ 1698172 h 2830286"/>
                      <a:gd name="connsiteX25" fmla="*/ 0 w 5337401"/>
                      <a:gd name="connsiteY25" fmla="*/ 1217023 h 2830286"/>
                      <a:gd name="connsiteX26" fmla="*/ 0 w 5337401"/>
                      <a:gd name="connsiteY26" fmla="*/ 622663 h 2830286"/>
                      <a:gd name="connsiteX27" fmla="*/ 0 w 5337401"/>
                      <a:gd name="connsiteY27" fmla="*/ 0 h 2830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5337401" h="2830286" fill="none" extrusionOk="0">
                        <a:moveTo>
                          <a:pt x="0" y="0"/>
                        </a:moveTo>
                        <a:cubicBezTo>
                          <a:pt x="148085" y="-72704"/>
                          <a:pt x="364429" y="20191"/>
                          <a:pt x="646419" y="0"/>
                        </a:cubicBezTo>
                        <a:cubicBezTo>
                          <a:pt x="928409" y="-20191"/>
                          <a:pt x="950320" y="4950"/>
                          <a:pt x="1132715" y="0"/>
                        </a:cubicBezTo>
                        <a:cubicBezTo>
                          <a:pt x="1315110" y="-4950"/>
                          <a:pt x="1407722" y="17616"/>
                          <a:pt x="1672386" y="0"/>
                        </a:cubicBezTo>
                        <a:cubicBezTo>
                          <a:pt x="1937050" y="-17616"/>
                          <a:pt x="2053522" y="51036"/>
                          <a:pt x="2212056" y="0"/>
                        </a:cubicBezTo>
                        <a:cubicBezTo>
                          <a:pt x="2370590" y="-51036"/>
                          <a:pt x="2716862" y="75994"/>
                          <a:pt x="2858475" y="0"/>
                        </a:cubicBezTo>
                        <a:cubicBezTo>
                          <a:pt x="3000088" y="-75994"/>
                          <a:pt x="3093764" y="36710"/>
                          <a:pt x="3291397" y="0"/>
                        </a:cubicBezTo>
                        <a:cubicBezTo>
                          <a:pt x="3489030" y="-36710"/>
                          <a:pt x="3649373" y="26751"/>
                          <a:pt x="3937816" y="0"/>
                        </a:cubicBezTo>
                        <a:cubicBezTo>
                          <a:pt x="4226259" y="-26751"/>
                          <a:pt x="4171126" y="3659"/>
                          <a:pt x="4370738" y="0"/>
                        </a:cubicBezTo>
                        <a:cubicBezTo>
                          <a:pt x="4570350" y="-3659"/>
                          <a:pt x="4971694" y="57093"/>
                          <a:pt x="5337401" y="0"/>
                        </a:cubicBezTo>
                        <a:cubicBezTo>
                          <a:pt x="5355905" y="213267"/>
                          <a:pt x="5289029" y="410792"/>
                          <a:pt x="5337401" y="622663"/>
                        </a:cubicBezTo>
                        <a:cubicBezTo>
                          <a:pt x="5385773" y="834534"/>
                          <a:pt x="5293811" y="963029"/>
                          <a:pt x="5337401" y="1245326"/>
                        </a:cubicBezTo>
                        <a:cubicBezTo>
                          <a:pt x="5380991" y="1527623"/>
                          <a:pt x="5330595" y="1663885"/>
                          <a:pt x="5337401" y="1867989"/>
                        </a:cubicBezTo>
                        <a:cubicBezTo>
                          <a:pt x="5344207" y="2072093"/>
                          <a:pt x="5251118" y="2608546"/>
                          <a:pt x="5337401" y="2830286"/>
                        </a:cubicBezTo>
                        <a:cubicBezTo>
                          <a:pt x="5193145" y="2836774"/>
                          <a:pt x="5016887" y="2785644"/>
                          <a:pt x="4797730" y="2830286"/>
                        </a:cubicBezTo>
                        <a:cubicBezTo>
                          <a:pt x="4578573" y="2874928"/>
                          <a:pt x="4412435" y="2800370"/>
                          <a:pt x="4097938" y="2830286"/>
                        </a:cubicBezTo>
                        <a:cubicBezTo>
                          <a:pt x="3783441" y="2860202"/>
                          <a:pt x="3726447" y="2799398"/>
                          <a:pt x="3451519" y="2830286"/>
                        </a:cubicBezTo>
                        <a:cubicBezTo>
                          <a:pt x="3176591" y="2861174"/>
                          <a:pt x="3215919" y="2788162"/>
                          <a:pt x="3018597" y="2830286"/>
                        </a:cubicBezTo>
                        <a:cubicBezTo>
                          <a:pt x="2821275" y="2872410"/>
                          <a:pt x="2519285" y="2779201"/>
                          <a:pt x="2372178" y="2830286"/>
                        </a:cubicBezTo>
                        <a:cubicBezTo>
                          <a:pt x="2225071" y="2881371"/>
                          <a:pt x="2054396" y="2810044"/>
                          <a:pt x="1939256" y="2830286"/>
                        </a:cubicBezTo>
                        <a:cubicBezTo>
                          <a:pt x="1824116" y="2850528"/>
                          <a:pt x="1574529" y="2794462"/>
                          <a:pt x="1239463" y="2830286"/>
                        </a:cubicBezTo>
                        <a:cubicBezTo>
                          <a:pt x="904397" y="2866110"/>
                          <a:pt x="729895" y="2826147"/>
                          <a:pt x="593045" y="2830286"/>
                        </a:cubicBezTo>
                        <a:cubicBezTo>
                          <a:pt x="456195" y="2834425"/>
                          <a:pt x="121250" y="2822040"/>
                          <a:pt x="0" y="2830286"/>
                        </a:cubicBezTo>
                        <a:cubicBezTo>
                          <a:pt x="-1875" y="2682768"/>
                          <a:pt x="12811" y="2361313"/>
                          <a:pt x="0" y="2207623"/>
                        </a:cubicBezTo>
                        <a:cubicBezTo>
                          <a:pt x="-12811" y="2053933"/>
                          <a:pt x="3592" y="1923494"/>
                          <a:pt x="0" y="1698172"/>
                        </a:cubicBezTo>
                        <a:cubicBezTo>
                          <a:pt x="-3592" y="1472850"/>
                          <a:pt x="30326" y="1427977"/>
                          <a:pt x="0" y="1217023"/>
                        </a:cubicBezTo>
                        <a:cubicBezTo>
                          <a:pt x="-30326" y="1006069"/>
                          <a:pt x="22459" y="790884"/>
                          <a:pt x="0" y="622663"/>
                        </a:cubicBezTo>
                        <a:cubicBezTo>
                          <a:pt x="-22459" y="454442"/>
                          <a:pt x="37875" y="219583"/>
                          <a:pt x="0" y="0"/>
                        </a:cubicBezTo>
                        <a:close/>
                      </a:path>
                      <a:path w="5337401" h="2830286" stroke="0" extrusionOk="0">
                        <a:moveTo>
                          <a:pt x="0" y="0"/>
                        </a:moveTo>
                        <a:cubicBezTo>
                          <a:pt x="190143" y="-29168"/>
                          <a:pt x="446001" y="13817"/>
                          <a:pt x="646419" y="0"/>
                        </a:cubicBezTo>
                        <a:cubicBezTo>
                          <a:pt x="846837" y="-13817"/>
                          <a:pt x="1025967" y="55119"/>
                          <a:pt x="1132715" y="0"/>
                        </a:cubicBezTo>
                        <a:cubicBezTo>
                          <a:pt x="1239463" y="-55119"/>
                          <a:pt x="1555420" y="1094"/>
                          <a:pt x="1672386" y="0"/>
                        </a:cubicBezTo>
                        <a:cubicBezTo>
                          <a:pt x="1789352" y="-1094"/>
                          <a:pt x="2071430" y="36212"/>
                          <a:pt x="2372178" y="0"/>
                        </a:cubicBezTo>
                        <a:cubicBezTo>
                          <a:pt x="2672926" y="-36212"/>
                          <a:pt x="2787870" y="55612"/>
                          <a:pt x="3071971" y="0"/>
                        </a:cubicBezTo>
                        <a:cubicBezTo>
                          <a:pt x="3356072" y="-55612"/>
                          <a:pt x="3379141" y="41226"/>
                          <a:pt x="3665015" y="0"/>
                        </a:cubicBezTo>
                        <a:cubicBezTo>
                          <a:pt x="3950889" y="-41226"/>
                          <a:pt x="4033164" y="53315"/>
                          <a:pt x="4204686" y="0"/>
                        </a:cubicBezTo>
                        <a:cubicBezTo>
                          <a:pt x="4376208" y="-53315"/>
                          <a:pt x="4506423" y="24022"/>
                          <a:pt x="4637608" y="0"/>
                        </a:cubicBezTo>
                        <a:cubicBezTo>
                          <a:pt x="4768793" y="-24022"/>
                          <a:pt x="5149512" y="45810"/>
                          <a:pt x="5337401" y="0"/>
                        </a:cubicBezTo>
                        <a:cubicBezTo>
                          <a:pt x="5395333" y="134770"/>
                          <a:pt x="5334618" y="443521"/>
                          <a:pt x="5337401" y="594360"/>
                        </a:cubicBezTo>
                        <a:cubicBezTo>
                          <a:pt x="5340184" y="745199"/>
                          <a:pt x="5279751" y="968288"/>
                          <a:pt x="5337401" y="1075509"/>
                        </a:cubicBezTo>
                        <a:cubicBezTo>
                          <a:pt x="5395051" y="1182730"/>
                          <a:pt x="5316297" y="1481334"/>
                          <a:pt x="5337401" y="1698172"/>
                        </a:cubicBezTo>
                        <a:cubicBezTo>
                          <a:pt x="5358505" y="1915010"/>
                          <a:pt x="5276664" y="2054068"/>
                          <a:pt x="5337401" y="2235926"/>
                        </a:cubicBezTo>
                        <a:cubicBezTo>
                          <a:pt x="5398138" y="2417784"/>
                          <a:pt x="5324875" y="2635893"/>
                          <a:pt x="5337401" y="2830286"/>
                        </a:cubicBezTo>
                        <a:cubicBezTo>
                          <a:pt x="5089621" y="2878363"/>
                          <a:pt x="4982876" y="2797564"/>
                          <a:pt x="4797730" y="2830286"/>
                        </a:cubicBezTo>
                        <a:cubicBezTo>
                          <a:pt x="4612584" y="2863008"/>
                          <a:pt x="4359358" y="2760805"/>
                          <a:pt x="4151312" y="2830286"/>
                        </a:cubicBezTo>
                        <a:cubicBezTo>
                          <a:pt x="3943266" y="2899767"/>
                          <a:pt x="3721714" y="2774168"/>
                          <a:pt x="3451519" y="2830286"/>
                        </a:cubicBezTo>
                        <a:cubicBezTo>
                          <a:pt x="3181324" y="2886404"/>
                          <a:pt x="2935604" y="2752774"/>
                          <a:pt x="2805101" y="2830286"/>
                        </a:cubicBezTo>
                        <a:cubicBezTo>
                          <a:pt x="2674598" y="2907798"/>
                          <a:pt x="2308967" y="2789022"/>
                          <a:pt x="2105308" y="2830286"/>
                        </a:cubicBezTo>
                        <a:cubicBezTo>
                          <a:pt x="1901649" y="2871550"/>
                          <a:pt x="1704302" y="2800725"/>
                          <a:pt x="1512264" y="2830286"/>
                        </a:cubicBezTo>
                        <a:cubicBezTo>
                          <a:pt x="1320226" y="2859847"/>
                          <a:pt x="1265775" y="2814136"/>
                          <a:pt x="1079341" y="2830286"/>
                        </a:cubicBezTo>
                        <a:cubicBezTo>
                          <a:pt x="892907" y="2846436"/>
                          <a:pt x="807503" y="2815461"/>
                          <a:pt x="646419" y="2830286"/>
                        </a:cubicBezTo>
                        <a:cubicBezTo>
                          <a:pt x="485335" y="2845111"/>
                          <a:pt x="146775" y="2820032"/>
                          <a:pt x="0" y="2830286"/>
                        </a:cubicBezTo>
                        <a:cubicBezTo>
                          <a:pt x="-15276" y="2523998"/>
                          <a:pt x="26234" y="2407519"/>
                          <a:pt x="0" y="2207623"/>
                        </a:cubicBezTo>
                        <a:cubicBezTo>
                          <a:pt x="-26234" y="2007727"/>
                          <a:pt x="36149" y="1892436"/>
                          <a:pt x="0" y="1669869"/>
                        </a:cubicBezTo>
                        <a:cubicBezTo>
                          <a:pt x="-36149" y="1447302"/>
                          <a:pt x="54815" y="1427010"/>
                          <a:pt x="0" y="1188720"/>
                        </a:cubicBezTo>
                        <a:cubicBezTo>
                          <a:pt x="-54815" y="950430"/>
                          <a:pt x="55643" y="783805"/>
                          <a:pt x="0" y="650966"/>
                        </a:cubicBezTo>
                        <a:cubicBezTo>
                          <a:pt x="-55643" y="518127"/>
                          <a:pt x="74438" y="15056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3200" dirty="0">
                <a:solidFill>
                  <a:srgbClr val="000000"/>
                </a:solidFill>
                <a:latin typeface="Britannic Bold" panose="020B09030607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Salud</a:t>
            </a:r>
            <a:endParaRPr lang="es-CL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6496359B-A63D-764C-DB8C-C520A0200627}"/>
              </a:ext>
            </a:extLst>
          </p:cNvPr>
          <p:cNvSpPr/>
          <p:nvPr/>
        </p:nvSpPr>
        <p:spPr>
          <a:xfrm>
            <a:off x="11525137" y="203199"/>
            <a:ext cx="348343" cy="34834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54A8B0BA-6257-F0CE-40D8-EAFCAF91BE05}"/>
              </a:ext>
            </a:extLst>
          </p:cNvPr>
          <p:cNvSpPr/>
          <p:nvPr/>
        </p:nvSpPr>
        <p:spPr>
          <a:xfrm rot="10800000">
            <a:off x="10069337" y="210344"/>
            <a:ext cx="348343" cy="34834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360DF67E-C1C4-E875-47FE-E0D4115DBC53}"/>
              </a:ext>
            </a:extLst>
          </p:cNvPr>
          <p:cNvSpPr/>
          <p:nvPr/>
        </p:nvSpPr>
        <p:spPr>
          <a:xfrm>
            <a:off x="11553709" y="6250500"/>
            <a:ext cx="348343" cy="34834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9" name="Rectángulo: esquinas redondeadas 38">
            <a:extLst>
              <a:ext uri="{FF2B5EF4-FFF2-40B4-BE49-F238E27FC236}">
                <a16:creationId xmlns:a16="http://schemas.microsoft.com/office/drawing/2014/main" id="{56C932F3-8B2B-A4E4-43D2-20DAF6A281BF}"/>
              </a:ext>
            </a:extLst>
          </p:cNvPr>
          <p:cNvSpPr/>
          <p:nvPr/>
        </p:nvSpPr>
        <p:spPr>
          <a:xfrm>
            <a:off x="585666" y="1"/>
            <a:ext cx="4715953" cy="210343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6C143C9E-1D10-3E28-D79A-C83B0A7E7B49}"/>
              </a:ext>
            </a:extLst>
          </p:cNvPr>
          <p:cNvSpPr/>
          <p:nvPr/>
        </p:nvSpPr>
        <p:spPr>
          <a:xfrm rot="16200000">
            <a:off x="-2230339" y="4113229"/>
            <a:ext cx="4715953" cy="255275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733EC520-FD53-46D4-00FF-0E1CBA3F82D7}"/>
              </a:ext>
            </a:extLst>
          </p:cNvPr>
          <p:cNvSpPr txBox="1"/>
          <p:nvPr/>
        </p:nvSpPr>
        <p:spPr>
          <a:xfrm>
            <a:off x="8418460" y="5702609"/>
            <a:ext cx="36500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www.macdental.cl</a:t>
            </a:r>
            <a:endParaRPr lang="es-CL" dirty="0">
              <a:ln w="9525" cap="rnd" cmpd="sng" algn="ctr">
                <a:solidFill>
                  <a:srgbClr val="3D12F2"/>
                </a:solidFill>
                <a:prstDash val="solid"/>
                <a:bevel/>
              </a:ln>
              <a:solidFill>
                <a:srgbClr val="3D12F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+569 49267974</a:t>
            </a:r>
            <a:endParaRPr lang="es-CL" dirty="0">
              <a:solidFill>
                <a:srgbClr val="676767"/>
              </a:solidFill>
              <a:latin typeface="Open Sans" panose="020B0606030504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22B7B26-80A8-6A6E-CAC1-81A024AD92AB}"/>
              </a:ext>
            </a:extLst>
          </p:cNvPr>
          <p:cNvSpPr txBox="1"/>
          <p:nvPr/>
        </p:nvSpPr>
        <p:spPr>
          <a:xfrm>
            <a:off x="8771152" y="5352575"/>
            <a:ext cx="1427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CONTACTO</a:t>
            </a:r>
            <a:r>
              <a:rPr lang="es-CL" dirty="0"/>
              <a:t>   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B90EEB5-6F58-D0E8-B054-63B1179B4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6347" y="5997583"/>
            <a:ext cx="286537" cy="28653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ADE216F-1A09-6E74-8100-949E58188339}"/>
              </a:ext>
            </a:extLst>
          </p:cNvPr>
          <p:cNvSpPr txBox="1"/>
          <p:nvPr/>
        </p:nvSpPr>
        <p:spPr>
          <a:xfrm>
            <a:off x="436879" y="862431"/>
            <a:ext cx="36729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/>
          </a:p>
          <a:p>
            <a:pPr algn="ctr"/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MAC Dental es un convenio que permite la atención Dental con aranceles preferenciales, evaluaciones sin costo y descuento por planilla.</a:t>
            </a:r>
          </a:p>
          <a:p>
            <a:endParaRPr lang="es-CL" dirty="0"/>
          </a:p>
          <a:p>
            <a:endParaRPr lang="es-CL" dirty="0"/>
          </a:p>
        </p:txBody>
      </p:sp>
      <p:pic>
        <p:nvPicPr>
          <p:cNvPr id="3074" name="Picture 2" descr="Urgencias Odontológicas | Mac Dental | Maipú">
            <a:extLst>
              <a:ext uri="{FF2B5EF4-FFF2-40B4-BE49-F238E27FC236}">
                <a16:creationId xmlns:a16="http://schemas.microsoft.com/office/drawing/2014/main" id="{62939FB6-50E9-BF85-17D9-1418C5098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554" y="0"/>
            <a:ext cx="20764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4FA630F-D77E-F16A-32DE-CC7AE2F037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4690" y="1610930"/>
            <a:ext cx="4211192" cy="2098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E438ED76-7445-6AD2-0620-BB070839F7BB}"/>
              </a:ext>
            </a:extLst>
          </p:cNvPr>
          <p:cNvSpPr txBox="1"/>
          <p:nvPr/>
        </p:nvSpPr>
        <p:spPr>
          <a:xfrm>
            <a:off x="7758789" y="3767943"/>
            <a:ext cx="44332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General Ordoñez 155, oficina 405 Maipú Región Metropolitana  </a:t>
            </a:r>
          </a:p>
          <a:p>
            <a:endParaRPr lang="es-CL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F64012D-915A-F4ED-B252-BE8B47347C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0386" y="476963"/>
            <a:ext cx="2009191" cy="2512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Protocolo covid19">
            <a:extLst>
              <a:ext uri="{FF2B5EF4-FFF2-40B4-BE49-F238E27FC236}">
                <a16:creationId xmlns:a16="http://schemas.microsoft.com/office/drawing/2014/main" id="{127F32AC-0DA3-86F6-65BE-91AC589F0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39" y="3035195"/>
            <a:ext cx="2214551" cy="206022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CuadroTexto 37">
            <a:extLst>
              <a:ext uri="{FF2B5EF4-FFF2-40B4-BE49-F238E27FC236}">
                <a16:creationId xmlns:a16="http://schemas.microsoft.com/office/drawing/2014/main" id="{AE955EED-2098-EFF0-99FA-6F3749E0DE74}"/>
              </a:ext>
            </a:extLst>
          </p:cNvPr>
          <p:cNvSpPr txBox="1"/>
          <p:nvPr/>
        </p:nvSpPr>
        <p:spPr>
          <a:xfrm>
            <a:off x="2038630" y="2887571"/>
            <a:ext cx="496587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PROTOCOLO COVID – 19</a:t>
            </a:r>
          </a:p>
          <a:p>
            <a:pPr algn="ctr" fontAlgn="base"/>
            <a:endParaRPr lang="es-CL" b="0" i="0" dirty="0">
              <a:effectLst/>
              <a:latin typeface="helvetica-w01-light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Antiparras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Mascarilla N-95 y/o quirúrgica (esta puede ir sobre la N-95)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Guantes desechables que cubran el puño (usar doble guante)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Gorro quirúrgico desechable </a:t>
            </a:r>
          </a:p>
          <a:p>
            <a:pPr marL="742950" lvl="1" indent="-285750" algn="ctr" fontAlgn="base">
              <a:buFont typeface="Arial" panose="020B0604020202020204" pitchFamily="34" charset="0"/>
              <a:buChar char="•"/>
            </a:pPr>
            <a:endParaRPr lang="es-CL" b="0" i="0" dirty="0">
              <a:effectLst/>
              <a:latin typeface="helvetica-w01-light"/>
            </a:endParaRPr>
          </a:p>
          <a:p>
            <a:pPr algn="ctr" fontAlgn="base"/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Protector facial (pantalla o mica)</a:t>
            </a:r>
            <a:b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Bata o delantal de manga larga de apertura posterior, impermeable, desechable para cada atención.</a:t>
            </a:r>
          </a:p>
        </p:txBody>
      </p:sp>
    </p:spTree>
    <p:extLst>
      <p:ext uri="{BB962C8B-B14F-4D97-AF65-F5344CB8AC3E}">
        <p14:creationId xmlns:p14="http://schemas.microsoft.com/office/powerpoint/2010/main" val="3708693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Logotipo, Icono&#10;&#10;Descripción generada automáticamente">
            <a:extLst>
              <a:ext uri="{FF2B5EF4-FFF2-40B4-BE49-F238E27FC236}">
                <a16:creationId xmlns:a16="http://schemas.microsoft.com/office/drawing/2014/main" id="{0F72A2CF-8F67-2331-C847-D328E3CF9AF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932" y="-94710"/>
            <a:ext cx="9005619" cy="9677680"/>
          </a:xfrm>
          <a:prstGeom prst="rect">
            <a:avLst/>
          </a:prstGeom>
          <a:ln>
            <a:noFill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A2822F2-6EB0-40E5-2B48-CD4F228F4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781" y="397716"/>
            <a:ext cx="7433672" cy="5575254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0" name="Rectángulo: esquinas redondeadas 39">
            <a:extLst>
              <a:ext uri="{FF2B5EF4-FFF2-40B4-BE49-F238E27FC236}">
                <a16:creationId xmlns:a16="http://schemas.microsoft.com/office/drawing/2014/main" id="{23B89956-E7F3-007B-79E3-8C077DC6D20C}"/>
              </a:ext>
            </a:extLst>
          </p:cNvPr>
          <p:cNvSpPr/>
          <p:nvPr/>
        </p:nvSpPr>
        <p:spPr>
          <a:xfrm>
            <a:off x="4447037" y="6598843"/>
            <a:ext cx="4715953" cy="255275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7F5E45D4-A78C-F69B-17CE-2D319DBE306A}"/>
              </a:ext>
            </a:extLst>
          </p:cNvPr>
          <p:cNvSpPr/>
          <p:nvPr/>
        </p:nvSpPr>
        <p:spPr>
          <a:xfrm>
            <a:off x="10947715" y="6284120"/>
            <a:ext cx="652459" cy="31472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11EDEFD7-E819-28A7-7CE3-FF61C796823D}"/>
              </a:ext>
            </a:extLst>
          </p:cNvPr>
          <p:cNvSpPr/>
          <p:nvPr/>
        </p:nvSpPr>
        <p:spPr>
          <a:xfrm rot="16200000">
            <a:off x="11418291" y="5857962"/>
            <a:ext cx="619183" cy="3147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7AD48E7E-0530-03F0-43DF-266C75BC763F}"/>
              </a:ext>
            </a:extLst>
          </p:cNvPr>
          <p:cNvSpPr/>
          <p:nvPr/>
        </p:nvSpPr>
        <p:spPr>
          <a:xfrm>
            <a:off x="11488223" y="6185014"/>
            <a:ext cx="479313" cy="4793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496ACB48-D577-E09D-01FC-31BFEEA05078}"/>
              </a:ext>
            </a:extLst>
          </p:cNvPr>
          <p:cNvSpPr/>
          <p:nvPr/>
        </p:nvSpPr>
        <p:spPr>
          <a:xfrm rot="16200000">
            <a:off x="11418290" y="585532"/>
            <a:ext cx="619183" cy="31477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D77018DC-5177-CC7B-1641-C039253CE056}"/>
              </a:ext>
            </a:extLst>
          </p:cNvPr>
          <p:cNvSpPr/>
          <p:nvPr/>
        </p:nvSpPr>
        <p:spPr>
          <a:xfrm>
            <a:off x="10963275" y="206771"/>
            <a:ext cx="652459" cy="31472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C3641418-F149-407A-AB95-CC50E5BC1D2B}"/>
              </a:ext>
            </a:extLst>
          </p:cNvPr>
          <p:cNvSpPr/>
          <p:nvPr/>
        </p:nvSpPr>
        <p:spPr>
          <a:xfrm>
            <a:off x="11465718" y="136636"/>
            <a:ext cx="479313" cy="4793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2" name="Imagen 11" descr="Logotipo, Icono&#10;&#10;Descripción generada automáticamente">
            <a:extLst>
              <a:ext uri="{FF2B5EF4-FFF2-40B4-BE49-F238E27FC236}">
                <a16:creationId xmlns:a16="http://schemas.microsoft.com/office/drawing/2014/main" id="{403B9DB4-17AD-E8BD-C6BD-C815C817A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06" y="5010661"/>
            <a:ext cx="1715439" cy="1843457"/>
          </a:xfrm>
          <a:prstGeom prst="rect">
            <a:avLst/>
          </a:prstGeom>
          <a:ln>
            <a:noFill/>
          </a:ln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DFE0C40B-912B-FED4-85B2-C24C1B601DAD}"/>
              </a:ext>
            </a:extLst>
          </p:cNvPr>
          <p:cNvSpPr/>
          <p:nvPr/>
        </p:nvSpPr>
        <p:spPr>
          <a:xfrm>
            <a:off x="665548" y="551542"/>
            <a:ext cx="2710270" cy="7599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 cmpd="thickThin">
            <a:extLst>
              <a:ext uri="{C807C97D-BFC1-408E-A445-0C87EB9F89A2}">
                <ask:lineSketchStyleProps xmlns:ask="http://schemas.microsoft.com/office/drawing/2018/sketchyshapes" sd="3753169933">
                  <a:custGeom>
                    <a:avLst/>
                    <a:gdLst>
                      <a:gd name="connsiteX0" fmla="*/ 0 w 5337401"/>
                      <a:gd name="connsiteY0" fmla="*/ 0 h 2830286"/>
                      <a:gd name="connsiteX1" fmla="*/ 646419 w 5337401"/>
                      <a:gd name="connsiteY1" fmla="*/ 0 h 2830286"/>
                      <a:gd name="connsiteX2" fmla="*/ 1132715 w 5337401"/>
                      <a:gd name="connsiteY2" fmla="*/ 0 h 2830286"/>
                      <a:gd name="connsiteX3" fmla="*/ 1672386 w 5337401"/>
                      <a:gd name="connsiteY3" fmla="*/ 0 h 2830286"/>
                      <a:gd name="connsiteX4" fmla="*/ 2212056 w 5337401"/>
                      <a:gd name="connsiteY4" fmla="*/ 0 h 2830286"/>
                      <a:gd name="connsiteX5" fmla="*/ 2858475 w 5337401"/>
                      <a:gd name="connsiteY5" fmla="*/ 0 h 2830286"/>
                      <a:gd name="connsiteX6" fmla="*/ 3291397 w 5337401"/>
                      <a:gd name="connsiteY6" fmla="*/ 0 h 2830286"/>
                      <a:gd name="connsiteX7" fmla="*/ 3937816 w 5337401"/>
                      <a:gd name="connsiteY7" fmla="*/ 0 h 2830286"/>
                      <a:gd name="connsiteX8" fmla="*/ 4370738 w 5337401"/>
                      <a:gd name="connsiteY8" fmla="*/ 0 h 2830286"/>
                      <a:gd name="connsiteX9" fmla="*/ 5337401 w 5337401"/>
                      <a:gd name="connsiteY9" fmla="*/ 0 h 2830286"/>
                      <a:gd name="connsiteX10" fmla="*/ 5337401 w 5337401"/>
                      <a:gd name="connsiteY10" fmla="*/ 622663 h 2830286"/>
                      <a:gd name="connsiteX11" fmla="*/ 5337401 w 5337401"/>
                      <a:gd name="connsiteY11" fmla="*/ 1245326 h 2830286"/>
                      <a:gd name="connsiteX12" fmla="*/ 5337401 w 5337401"/>
                      <a:gd name="connsiteY12" fmla="*/ 1867989 h 2830286"/>
                      <a:gd name="connsiteX13" fmla="*/ 5337401 w 5337401"/>
                      <a:gd name="connsiteY13" fmla="*/ 2830286 h 2830286"/>
                      <a:gd name="connsiteX14" fmla="*/ 4797730 w 5337401"/>
                      <a:gd name="connsiteY14" fmla="*/ 2830286 h 2830286"/>
                      <a:gd name="connsiteX15" fmla="*/ 4097938 w 5337401"/>
                      <a:gd name="connsiteY15" fmla="*/ 2830286 h 2830286"/>
                      <a:gd name="connsiteX16" fmla="*/ 3451519 w 5337401"/>
                      <a:gd name="connsiteY16" fmla="*/ 2830286 h 2830286"/>
                      <a:gd name="connsiteX17" fmla="*/ 3018597 w 5337401"/>
                      <a:gd name="connsiteY17" fmla="*/ 2830286 h 2830286"/>
                      <a:gd name="connsiteX18" fmla="*/ 2372178 w 5337401"/>
                      <a:gd name="connsiteY18" fmla="*/ 2830286 h 2830286"/>
                      <a:gd name="connsiteX19" fmla="*/ 1939256 w 5337401"/>
                      <a:gd name="connsiteY19" fmla="*/ 2830286 h 2830286"/>
                      <a:gd name="connsiteX20" fmla="*/ 1239463 w 5337401"/>
                      <a:gd name="connsiteY20" fmla="*/ 2830286 h 2830286"/>
                      <a:gd name="connsiteX21" fmla="*/ 593045 w 5337401"/>
                      <a:gd name="connsiteY21" fmla="*/ 2830286 h 2830286"/>
                      <a:gd name="connsiteX22" fmla="*/ 0 w 5337401"/>
                      <a:gd name="connsiteY22" fmla="*/ 2830286 h 2830286"/>
                      <a:gd name="connsiteX23" fmla="*/ 0 w 5337401"/>
                      <a:gd name="connsiteY23" fmla="*/ 2207623 h 2830286"/>
                      <a:gd name="connsiteX24" fmla="*/ 0 w 5337401"/>
                      <a:gd name="connsiteY24" fmla="*/ 1698172 h 2830286"/>
                      <a:gd name="connsiteX25" fmla="*/ 0 w 5337401"/>
                      <a:gd name="connsiteY25" fmla="*/ 1217023 h 2830286"/>
                      <a:gd name="connsiteX26" fmla="*/ 0 w 5337401"/>
                      <a:gd name="connsiteY26" fmla="*/ 622663 h 2830286"/>
                      <a:gd name="connsiteX27" fmla="*/ 0 w 5337401"/>
                      <a:gd name="connsiteY27" fmla="*/ 0 h 2830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5337401" h="2830286" fill="none" extrusionOk="0">
                        <a:moveTo>
                          <a:pt x="0" y="0"/>
                        </a:moveTo>
                        <a:cubicBezTo>
                          <a:pt x="148085" y="-72704"/>
                          <a:pt x="364429" y="20191"/>
                          <a:pt x="646419" y="0"/>
                        </a:cubicBezTo>
                        <a:cubicBezTo>
                          <a:pt x="928409" y="-20191"/>
                          <a:pt x="950320" y="4950"/>
                          <a:pt x="1132715" y="0"/>
                        </a:cubicBezTo>
                        <a:cubicBezTo>
                          <a:pt x="1315110" y="-4950"/>
                          <a:pt x="1407722" y="17616"/>
                          <a:pt x="1672386" y="0"/>
                        </a:cubicBezTo>
                        <a:cubicBezTo>
                          <a:pt x="1937050" y="-17616"/>
                          <a:pt x="2053522" y="51036"/>
                          <a:pt x="2212056" y="0"/>
                        </a:cubicBezTo>
                        <a:cubicBezTo>
                          <a:pt x="2370590" y="-51036"/>
                          <a:pt x="2716862" y="75994"/>
                          <a:pt x="2858475" y="0"/>
                        </a:cubicBezTo>
                        <a:cubicBezTo>
                          <a:pt x="3000088" y="-75994"/>
                          <a:pt x="3093764" y="36710"/>
                          <a:pt x="3291397" y="0"/>
                        </a:cubicBezTo>
                        <a:cubicBezTo>
                          <a:pt x="3489030" y="-36710"/>
                          <a:pt x="3649373" y="26751"/>
                          <a:pt x="3937816" y="0"/>
                        </a:cubicBezTo>
                        <a:cubicBezTo>
                          <a:pt x="4226259" y="-26751"/>
                          <a:pt x="4171126" y="3659"/>
                          <a:pt x="4370738" y="0"/>
                        </a:cubicBezTo>
                        <a:cubicBezTo>
                          <a:pt x="4570350" y="-3659"/>
                          <a:pt x="4971694" y="57093"/>
                          <a:pt x="5337401" y="0"/>
                        </a:cubicBezTo>
                        <a:cubicBezTo>
                          <a:pt x="5355905" y="213267"/>
                          <a:pt x="5289029" y="410792"/>
                          <a:pt x="5337401" y="622663"/>
                        </a:cubicBezTo>
                        <a:cubicBezTo>
                          <a:pt x="5385773" y="834534"/>
                          <a:pt x="5293811" y="963029"/>
                          <a:pt x="5337401" y="1245326"/>
                        </a:cubicBezTo>
                        <a:cubicBezTo>
                          <a:pt x="5380991" y="1527623"/>
                          <a:pt x="5330595" y="1663885"/>
                          <a:pt x="5337401" y="1867989"/>
                        </a:cubicBezTo>
                        <a:cubicBezTo>
                          <a:pt x="5344207" y="2072093"/>
                          <a:pt x="5251118" y="2608546"/>
                          <a:pt x="5337401" y="2830286"/>
                        </a:cubicBezTo>
                        <a:cubicBezTo>
                          <a:pt x="5193145" y="2836774"/>
                          <a:pt x="5016887" y="2785644"/>
                          <a:pt x="4797730" y="2830286"/>
                        </a:cubicBezTo>
                        <a:cubicBezTo>
                          <a:pt x="4578573" y="2874928"/>
                          <a:pt x="4412435" y="2800370"/>
                          <a:pt x="4097938" y="2830286"/>
                        </a:cubicBezTo>
                        <a:cubicBezTo>
                          <a:pt x="3783441" y="2860202"/>
                          <a:pt x="3726447" y="2799398"/>
                          <a:pt x="3451519" y="2830286"/>
                        </a:cubicBezTo>
                        <a:cubicBezTo>
                          <a:pt x="3176591" y="2861174"/>
                          <a:pt x="3215919" y="2788162"/>
                          <a:pt x="3018597" y="2830286"/>
                        </a:cubicBezTo>
                        <a:cubicBezTo>
                          <a:pt x="2821275" y="2872410"/>
                          <a:pt x="2519285" y="2779201"/>
                          <a:pt x="2372178" y="2830286"/>
                        </a:cubicBezTo>
                        <a:cubicBezTo>
                          <a:pt x="2225071" y="2881371"/>
                          <a:pt x="2054396" y="2810044"/>
                          <a:pt x="1939256" y="2830286"/>
                        </a:cubicBezTo>
                        <a:cubicBezTo>
                          <a:pt x="1824116" y="2850528"/>
                          <a:pt x="1574529" y="2794462"/>
                          <a:pt x="1239463" y="2830286"/>
                        </a:cubicBezTo>
                        <a:cubicBezTo>
                          <a:pt x="904397" y="2866110"/>
                          <a:pt x="729895" y="2826147"/>
                          <a:pt x="593045" y="2830286"/>
                        </a:cubicBezTo>
                        <a:cubicBezTo>
                          <a:pt x="456195" y="2834425"/>
                          <a:pt x="121250" y="2822040"/>
                          <a:pt x="0" y="2830286"/>
                        </a:cubicBezTo>
                        <a:cubicBezTo>
                          <a:pt x="-1875" y="2682768"/>
                          <a:pt x="12811" y="2361313"/>
                          <a:pt x="0" y="2207623"/>
                        </a:cubicBezTo>
                        <a:cubicBezTo>
                          <a:pt x="-12811" y="2053933"/>
                          <a:pt x="3592" y="1923494"/>
                          <a:pt x="0" y="1698172"/>
                        </a:cubicBezTo>
                        <a:cubicBezTo>
                          <a:pt x="-3592" y="1472850"/>
                          <a:pt x="30326" y="1427977"/>
                          <a:pt x="0" y="1217023"/>
                        </a:cubicBezTo>
                        <a:cubicBezTo>
                          <a:pt x="-30326" y="1006069"/>
                          <a:pt x="22459" y="790884"/>
                          <a:pt x="0" y="622663"/>
                        </a:cubicBezTo>
                        <a:cubicBezTo>
                          <a:pt x="-22459" y="454442"/>
                          <a:pt x="37875" y="219583"/>
                          <a:pt x="0" y="0"/>
                        </a:cubicBezTo>
                        <a:close/>
                      </a:path>
                      <a:path w="5337401" h="2830286" stroke="0" extrusionOk="0">
                        <a:moveTo>
                          <a:pt x="0" y="0"/>
                        </a:moveTo>
                        <a:cubicBezTo>
                          <a:pt x="190143" y="-29168"/>
                          <a:pt x="446001" y="13817"/>
                          <a:pt x="646419" y="0"/>
                        </a:cubicBezTo>
                        <a:cubicBezTo>
                          <a:pt x="846837" y="-13817"/>
                          <a:pt x="1025967" y="55119"/>
                          <a:pt x="1132715" y="0"/>
                        </a:cubicBezTo>
                        <a:cubicBezTo>
                          <a:pt x="1239463" y="-55119"/>
                          <a:pt x="1555420" y="1094"/>
                          <a:pt x="1672386" y="0"/>
                        </a:cubicBezTo>
                        <a:cubicBezTo>
                          <a:pt x="1789352" y="-1094"/>
                          <a:pt x="2071430" y="36212"/>
                          <a:pt x="2372178" y="0"/>
                        </a:cubicBezTo>
                        <a:cubicBezTo>
                          <a:pt x="2672926" y="-36212"/>
                          <a:pt x="2787870" y="55612"/>
                          <a:pt x="3071971" y="0"/>
                        </a:cubicBezTo>
                        <a:cubicBezTo>
                          <a:pt x="3356072" y="-55612"/>
                          <a:pt x="3379141" y="41226"/>
                          <a:pt x="3665015" y="0"/>
                        </a:cubicBezTo>
                        <a:cubicBezTo>
                          <a:pt x="3950889" y="-41226"/>
                          <a:pt x="4033164" y="53315"/>
                          <a:pt x="4204686" y="0"/>
                        </a:cubicBezTo>
                        <a:cubicBezTo>
                          <a:pt x="4376208" y="-53315"/>
                          <a:pt x="4506423" y="24022"/>
                          <a:pt x="4637608" y="0"/>
                        </a:cubicBezTo>
                        <a:cubicBezTo>
                          <a:pt x="4768793" y="-24022"/>
                          <a:pt x="5149512" y="45810"/>
                          <a:pt x="5337401" y="0"/>
                        </a:cubicBezTo>
                        <a:cubicBezTo>
                          <a:pt x="5395333" y="134770"/>
                          <a:pt x="5334618" y="443521"/>
                          <a:pt x="5337401" y="594360"/>
                        </a:cubicBezTo>
                        <a:cubicBezTo>
                          <a:pt x="5340184" y="745199"/>
                          <a:pt x="5279751" y="968288"/>
                          <a:pt x="5337401" y="1075509"/>
                        </a:cubicBezTo>
                        <a:cubicBezTo>
                          <a:pt x="5395051" y="1182730"/>
                          <a:pt x="5316297" y="1481334"/>
                          <a:pt x="5337401" y="1698172"/>
                        </a:cubicBezTo>
                        <a:cubicBezTo>
                          <a:pt x="5358505" y="1915010"/>
                          <a:pt x="5276664" y="2054068"/>
                          <a:pt x="5337401" y="2235926"/>
                        </a:cubicBezTo>
                        <a:cubicBezTo>
                          <a:pt x="5398138" y="2417784"/>
                          <a:pt x="5324875" y="2635893"/>
                          <a:pt x="5337401" y="2830286"/>
                        </a:cubicBezTo>
                        <a:cubicBezTo>
                          <a:pt x="5089621" y="2878363"/>
                          <a:pt x="4982876" y="2797564"/>
                          <a:pt x="4797730" y="2830286"/>
                        </a:cubicBezTo>
                        <a:cubicBezTo>
                          <a:pt x="4612584" y="2863008"/>
                          <a:pt x="4359358" y="2760805"/>
                          <a:pt x="4151312" y="2830286"/>
                        </a:cubicBezTo>
                        <a:cubicBezTo>
                          <a:pt x="3943266" y="2899767"/>
                          <a:pt x="3721714" y="2774168"/>
                          <a:pt x="3451519" y="2830286"/>
                        </a:cubicBezTo>
                        <a:cubicBezTo>
                          <a:pt x="3181324" y="2886404"/>
                          <a:pt x="2935604" y="2752774"/>
                          <a:pt x="2805101" y="2830286"/>
                        </a:cubicBezTo>
                        <a:cubicBezTo>
                          <a:pt x="2674598" y="2907798"/>
                          <a:pt x="2308967" y="2789022"/>
                          <a:pt x="2105308" y="2830286"/>
                        </a:cubicBezTo>
                        <a:cubicBezTo>
                          <a:pt x="1901649" y="2871550"/>
                          <a:pt x="1704302" y="2800725"/>
                          <a:pt x="1512264" y="2830286"/>
                        </a:cubicBezTo>
                        <a:cubicBezTo>
                          <a:pt x="1320226" y="2859847"/>
                          <a:pt x="1265775" y="2814136"/>
                          <a:pt x="1079341" y="2830286"/>
                        </a:cubicBezTo>
                        <a:cubicBezTo>
                          <a:pt x="892907" y="2846436"/>
                          <a:pt x="807503" y="2815461"/>
                          <a:pt x="646419" y="2830286"/>
                        </a:cubicBezTo>
                        <a:cubicBezTo>
                          <a:pt x="485335" y="2845111"/>
                          <a:pt x="146775" y="2820032"/>
                          <a:pt x="0" y="2830286"/>
                        </a:cubicBezTo>
                        <a:cubicBezTo>
                          <a:pt x="-15276" y="2523998"/>
                          <a:pt x="26234" y="2407519"/>
                          <a:pt x="0" y="2207623"/>
                        </a:cubicBezTo>
                        <a:cubicBezTo>
                          <a:pt x="-26234" y="2007727"/>
                          <a:pt x="36149" y="1892436"/>
                          <a:pt x="0" y="1669869"/>
                        </a:cubicBezTo>
                        <a:cubicBezTo>
                          <a:pt x="-36149" y="1447302"/>
                          <a:pt x="54815" y="1427010"/>
                          <a:pt x="0" y="1188720"/>
                        </a:cubicBezTo>
                        <a:cubicBezTo>
                          <a:pt x="-54815" y="950430"/>
                          <a:pt x="55643" y="783805"/>
                          <a:pt x="0" y="650966"/>
                        </a:cubicBezTo>
                        <a:cubicBezTo>
                          <a:pt x="-55643" y="518127"/>
                          <a:pt x="74438" y="15056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3600" dirty="0">
                <a:solidFill>
                  <a:srgbClr val="000000"/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Deporte</a:t>
            </a:r>
            <a:endParaRPr lang="es-CL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6496359B-A63D-764C-DB8C-C520A0200627}"/>
              </a:ext>
            </a:extLst>
          </p:cNvPr>
          <p:cNvSpPr/>
          <p:nvPr/>
        </p:nvSpPr>
        <p:spPr>
          <a:xfrm>
            <a:off x="11525137" y="203199"/>
            <a:ext cx="348343" cy="34834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360DF67E-C1C4-E875-47FE-E0D4115DBC53}"/>
              </a:ext>
            </a:extLst>
          </p:cNvPr>
          <p:cNvSpPr/>
          <p:nvPr/>
        </p:nvSpPr>
        <p:spPr>
          <a:xfrm>
            <a:off x="11553709" y="6250500"/>
            <a:ext cx="348343" cy="34834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9" name="Rectángulo: esquinas redondeadas 38">
            <a:extLst>
              <a:ext uri="{FF2B5EF4-FFF2-40B4-BE49-F238E27FC236}">
                <a16:creationId xmlns:a16="http://schemas.microsoft.com/office/drawing/2014/main" id="{56C932F3-8B2B-A4E4-43D2-20DAF6A281BF}"/>
              </a:ext>
            </a:extLst>
          </p:cNvPr>
          <p:cNvSpPr/>
          <p:nvPr/>
        </p:nvSpPr>
        <p:spPr>
          <a:xfrm>
            <a:off x="585666" y="1"/>
            <a:ext cx="4715953" cy="210343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6C143C9E-1D10-3E28-D79A-C83B0A7E7B49}"/>
              </a:ext>
            </a:extLst>
          </p:cNvPr>
          <p:cNvSpPr/>
          <p:nvPr/>
        </p:nvSpPr>
        <p:spPr>
          <a:xfrm rot="16200000">
            <a:off x="-2230339" y="4113229"/>
            <a:ext cx="4715953" cy="255275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733EC520-FD53-46D4-00FF-0E1CBA3F82D7}"/>
              </a:ext>
            </a:extLst>
          </p:cNvPr>
          <p:cNvSpPr txBox="1"/>
          <p:nvPr/>
        </p:nvSpPr>
        <p:spPr>
          <a:xfrm>
            <a:off x="452644" y="3377407"/>
            <a:ext cx="365009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Ramón Cisternas</a:t>
            </a:r>
          </a:p>
          <a:p>
            <a:r>
              <a:rPr lang="es-CL" dirty="0">
                <a:ln w="9525" cap="rnd" cmpd="sng" algn="ctr">
                  <a:solidFill>
                    <a:srgbClr val="3D12F2"/>
                  </a:solidFill>
                  <a:prstDash val="solid"/>
                  <a:bevel/>
                </a:ln>
                <a:solidFill>
                  <a:srgbClr val="3D12F2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4"/>
              </a:rPr>
              <a:t>Ramon.cisternas@colmena.cl</a:t>
            </a:r>
            <a:endParaRPr lang="es-CL" dirty="0">
              <a:ln w="9525" cap="rnd" cmpd="sng" algn="ctr">
                <a:solidFill>
                  <a:srgbClr val="3D12F2"/>
                </a:solidFill>
                <a:prstDash val="solid"/>
                <a:bevel/>
              </a:ln>
              <a:solidFill>
                <a:srgbClr val="3D12F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L" dirty="0">
              <a:ln w="9525" cap="rnd" cmpd="sng" algn="ctr">
                <a:solidFill>
                  <a:srgbClr val="3D12F2"/>
                </a:solidFill>
                <a:prstDash val="solid"/>
                <a:bevel/>
              </a:ln>
              <a:solidFill>
                <a:srgbClr val="3D12F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CL" dirty="0">
                <a:ln w="9525" cap="rnd" cmpd="sng" algn="ctr">
                  <a:solidFill>
                    <a:srgbClr val="3D12F2"/>
                  </a:solidFill>
                  <a:prstDash val="solid"/>
                  <a:bevel/>
                </a:ln>
                <a:solidFill>
                  <a:srgbClr val="3D12F2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5"/>
              </a:rPr>
              <a:t>Danitza.lira@movil.coopeuch.cl</a:t>
            </a:r>
            <a:endParaRPr lang="es-CL" dirty="0">
              <a:ln w="9525" cap="rnd" cmpd="sng" algn="ctr">
                <a:solidFill>
                  <a:srgbClr val="3D12F2"/>
                </a:solidFill>
                <a:prstDash val="solid"/>
                <a:bevel/>
              </a:ln>
              <a:solidFill>
                <a:srgbClr val="3D12F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L" dirty="0">
              <a:ln w="9525" cap="rnd" cmpd="sng" algn="ctr">
                <a:solidFill>
                  <a:srgbClr val="3D12F2"/>
                </a:solidFill>
                <a:prstDash val="solid"/>
                <a:bevel/>
              </a:ln>
              <a:solidFill>
                <a:srgbClr val="3D12F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L" dirty="0">
              <a:solidFill>
                <a:srgbClr val="676767"/>
              </a:solidFill>
              <a:latin typeface="Open Sans" panose="020B0606030504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22B7B26-80A8-6A6E-CAC1-81A024AD92AB}"/>
              </a:ext>
            </a:extLst>
          </p:cNvPr>
          <p:cNvSpPr txBox="1"/>
          <p:nvPr/>
        </p:nvSpPr>
        <p:spPr>
          <a:xfrm>
            <a:off x="1307122" y="2875693"/>
            <a:ext cx="1427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CONTACTO</a:t>
            </a:r>
            <a:r>
              <a:rPr lang="es-CL" dirty="0"/>
              <a:t>   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DDDAE58-3CB2-75FE-1322-25EE6BD37F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8630" y="6007641"/>
            <a:ext cx="478125" cy="31471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B2542F1-DD85-FEBB-B6EC-2C4EAD4E31A9}"/>
              </a:ext>
            </a:extLst>
          </p:cNvPr>
          <p:cNvSpPr txBox="1"/>
          <p:nvPr/>
        </p:nvSpPr>
        <p:spPr>
          <a:xfrm>
            <a:off x="243782" y="2037387"/>
            <a:ext cx="3717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“Educación y Vida Sana”</a:t>
            </a:r>
          </a:p>
        </p:txBody>
      </p:sp>
    </p:spTree>
    <p:extLst>
      <p:ext uri="{BB962C8B-B14F-4D97-AF65-F5344CB8AC3E}">
        <p14:creationId xmlns:p14="http://schemas.microsoft.com/office/powerpoint/2010/main" val="1950072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2">
            <a:extLst>
              <a:ext uri="{FF2B5EF4-FFF2-40B4-BE49-F238E27FC236}">
                <a16:creationId xmlns:a16="http://schemas.microsoft.com/office/drawing/2014/main" id="{D242C846-CB27-49E3-4D72-48FB6A3DC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012" y="1259907"/>
            <a:ext cx="7477125" cy="417195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ángulo: esquinas redondeadas 39">
            <a:extLst>
              <a:ext uri="{FF2B5EF4-FFF2-40B4-BE49-F238E27FC236}">
                <a16:creationId xmlns:a16="http://schemas.microsoft.com/office/drawing/2014/main" id="{23B89956-E7F3-007B-79E3-8C077DC6D20C}"/>
              </a:ext>
            </a:extLst>
          </p:cNvPr>
          <p:cNvSpPr/>
          <p:nvPr/>
        </p:nvSpPr>
        <p:spPr>
          <a:xfrm rot="16200000">
            <a:off x="-1489375" y="3309755"/>
            <a:ext cx="3217239" cy="238488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7F5E45D4-A78C-F69B-17CE-2D319DBE306A}"/>
              </a:ext>
            </a:extLst>
          </p:cNvPr>
          <p:cNvSpPr/>
          <p:nvPr/>
        </p:nvSpPr>
        <p:spPr>
          <a:xfrm>
            <a:off x="10947715" y="6284120"/>
            <a:ext cx="652459" cy="31472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11EDEFD7-E819-28A7-7CE3-FF61C796823D}"/>
              </a:ext>
            </a:extLst>
          </p:cNvPr>
          <p:cNvSpPr/>
          <p:nvPr/>
        </p:nvSpPr>
        <p:spPr>
          <a:xfrm rot="16200000">
            <a:off x="11418291" y="5857962"/>
            <a:ext cx="619183" cy="3147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7AD48E7E-0530-03F0-43DF-266C75BC763F}"/>
              </a:ext>
            </a:extLst>
          </p:cNvPr>
          <p:cNvSpPr/>
          <p:nvPr/>
        </p:nvSpPr>
        <p:spPr>
          <a:xfrm>
            <a:off x="11488223" y="6185014"/>
            <a:ext cx="479313" cy="4793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496ACB48-D577-E09D-01FC-31BFEEA05078}"/>
              </a:ext>
            </a:extLst>
          </p:cNvPr>
          <p:cNvSpPr/>
          <p:nvPr/>
        </p:nvSpPr>
        <p:spPr>
          <a:xfrm rot="16200000">
            <a:off x="11418290" y="585532"/>
            <a:ext cx="619183" cy="31477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D77018DC-5177-CC7B-1641-C039253CE056}"/>
              </a:ext>
            </a:extLst>
          </p:cNvPr>
          <p:cNvSpPr/>
          <p:nvPr/>
        </p:nvSpPr>
        <p:spPr>
          <a:xfrm>
            <a:off x="10963275" y="206771"/>
            <a:ext cx="652459" cy="31472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C3641418-F149-407A-AB95-CC50E5BC1D2B}"/>
              </a:ext>
            </a:extLst>
          </p:cNvPr>
          <p:cNvSpPr/>
          <p:nvPr/>
        </p:nvSpPr>
        <p:spPr>
          <a:xfrm>
            <a:off x="11465718" y="136636"/>
            <a:ext cx="479313" cy="4793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2" name="Imagen 11" descr="Logotipo, Icono&#10;&#10;Descripción generada automáticamente">
            <a:extLst>
              <a:ext uri="{FF2B5EF4-FFF2-40B4-BE49-F238E27FC236}">
                <a16:creationId xmlns:a16="http://schemas.microsoft.com/office/drawing/2014/main" id="{403B9DB4-17AD-E8BD-C6BD-C815C817A6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06" y="4758350"/>
            <a:ext cx="1715439" cy="1843457"/>
          </a:xfrm>
          <a:prstGeom prst="rect">
            <a:avLst/>
          </a:prstGeom>
          <a:ln>
            <a:noFill/>
          </a:ln>
        </p:spPr>
      </p:pic>
      <p:sp>
        <p:nvSpPr>
          <p:cNvPr id="15" name="Elipse 14">
            <a:extLst>
              <a:ext uri="{FF2B5EF4-FFF2-40B4-BE49-F238E27FC236}">
                <a16:creationId xmlns:a16="http://schemas.microsoft.com/office/drawing/2014/main" id="{6496359B-A63D-764C-DB8C-C520A0200627}"/>
              </a:ext>
            </a:extLst>
          </p:cNvPr>
          <p:cNvSpPr/>
          <p:nvPr/>
        </p:nvSpPr>
        <p:spPr>
          <a:xfrm>
            <a:off x="11525137" y="203199"/>
            <a:ext cx="348343" cy="34834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360DF67E-C1C4-E875-47FE-E0D4115DBC53}"/>
              </a:ext>
            </a:extLst>
          </p:cNvPr>
          <p:cNvSpPr/>
          <p:nvPr/>
        </p:nvSpPr>
        <p:spPr>
          <a:xfrm>
            <a:off x="11553709" y="6250500"/>
            <a:ext cx="348343" cy="34834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9" name="Rectángulo: esquinas redondeadas 38">
            <a:extLst>
              <a:ext uri="{FF2B5EF4-FFF2-40B4-BE49-F238E27FC236}">
                <a16:creationId xmlns:a16="http://schemas.microsoft.com/office/drawing/2014/main" id="{56C932F3-8B2B-A4E4-43D2-20DAF6A281BF}"/>
              </a:ext>
            </a:extLst>
          </p:cNvPr>
          <p:cNvSpPr/>
          <p:nvPr/>
        </p:nvSpPr>
        <p:spPr>
          <a:xfrm rot="16200000">
            <a:off x="9896531" y="3286833"/>
            <a:ext cx="4306605" cy="284333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BD2FEE4C-1AB8-5C94-D05D-0E33BA711E6B}"/>
              </a:ext>
            </a:extLst>
          </p:cNvPr>
          <p:cNvSpPr/>
          <p:nvPr/>
        </p:nvSpPr>
        <p:spPr>
          <a:xfrm rot="10800000">
            <a:off x="3019481" y="6571617"/>
            <a:ext cx="4306605" cy="284333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ADB63E44-A7BD-8305-FC7E-2DEFB6F7B87C}"/>
              </a:ext>
            </a:extLst>
          </p:cNvPr>
          <p:cNvSpPr/>
          <p:nvPr/>
        </p:nvSpPr>
        <p:spPr>
          <a:xfrm>
            <a:off x="931834" y="433328"/>
            <a:ext cx="3066423" cy="6191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 cmpd="thickThin">
            <a:extLst>
              <a:ext uri="{C807C97D-BFC1-408E-A445-0C87EB9F89A2}">
                <ask:lineSketchStyleProps xmlns:ask="http://schemas.microsoft.com/office/drawing/2018/sketchyshapes" sd="3753169933">
                  <a:custGeom>
                    <a:avLst/>
                    <a:gdLst>
                      <a:gd name="connsiteX0" fmla="*/ 0 w 5337401"/>
                      <a:gd name="connsiteY0" fmla="*/ 0 h 2830286"/>
                      <a:gd name="connsiteX1" fmla="*/ 646419 w 5337401"/>
                      <a:gd name="connsiteY1" fmla="*/ 0 h 2830286"/>
                      <a:gd name="connsiteX2" fmla="*/ 1132715 w 5337401"/>
                      <a:gd name="connsiteY2" fmla="*/ 0 h 2830286"/>
                      <a:gd name="connsiteX3" fmla="*/ 1672386 w 5337401"/>
                      <a:gd name="connsiteY3" fmla="*/ 0 h 2830286"/>
                      <a:gd name="connsiteX4" fmla="*/ 2212056 w 5337401"/>
                      <a:gd name="connsiteY4" fmla="*/ 0 h 2830286"/>
                      <a:gd name="connsiteX5" fmla="*/ 2858475 w 5337401"/>
                      <a:gd name="connsiteY5" fmla="*/ 0 h 2830286"/>
                      <a:gd name="connsiteX6" fmla="*/ 3291397 w 5337401"/>
                      <a:gd name="connsiteY6" fmla="*/ 0 h 2830286"/>
                      <a:gd name="connsiteX7" fmla="*/ 3937816 w 5337401"/>
                      <a:gd name="connsiteY7" fmla="*/ 0 h 2830286"/>
                      <a:gd name="connsiteX8" fmla="*/ 4370738 w 5337401"/>
                      <a:gd name="connsiteY8" fmla="*/ 0 h 2830286"/>
                      <a:gd name="connsiteX9" fmla="*/ 5337401 w 5337401"/>
                      <a:gd name="connsiteY9" fmla="*/ 0 h 2830286"/>
                      <a:gd name="connsiteX10" fmla="*/ 5337401 w 5337401"/>
                      <a:gd name="connsiteY10" fmla="*/ 622663 h 2830286"/>
                      <a:gd name="connsiteX11" fmla="*/ 5337401 w 5337401"/>
                      <a:gd name="connsiteY11" fmla="*/ 1245326 h 2830286"/>
                      <a:gd name="connsiteX12" fmla="*/ 5337401 w 5337401"/>
                      <a:gd name="connsiteY12" fmla="*/ 1867989 h 2830286"/>
                      <a:gd name="connsiteX13" fmla="*/ 5337401 w 5337401"/>
                      <a:gd name="connsiteY13" fmla="*/ 2830286 h 2830286"/>
                      <a:gd name="connsiteX14" fmla="*/ 4797730 w 5337401"/>
                      <a:gd name="connsiteY14" fmla="*/ 2830286 h 2830286"/>
                      <a:gd name="connsiteX15" fmla="*/ 4097938 w 5337401"/>
                      <a:gd name="connsiteY15" fmla="*/ 2830286 h 2830286"/>
                      <a:gd name="connsiteX16" fmla="*/ 3451519 w 5337401"/>
                      <a:gd name="connsiteY16" fmla="*/ 2830286 h 2830286"/>
                      <a:gd name="connsiteX17" fmla="*/ 3018597 w 5337401"/>
                      <a:gd name="connsiteY17" fmla="*/ 2830286 h 2830286"/>
                      <a:gd name="connsiteX18" fmla="*/ 2372178 w 5337401"/>
                      <a:gd name="connsiteY18" fmla="*/ 2830286 h 2830286"/>
                      <a:gd name="connsiteX19" fmla="*/ 1939256 w 5337401"/>
                      <a:gd name="connsiteY19" fmla="*/ 2830286 h 2830286"/>
                      <a:gd name="connsiteX20" fmla="*/ 1239463 w 5337401"/>
                      <a:gd name="connsiteY20" fmla="*/ 2830286 h 2830286"/>
                      <a:gd name="connsiteX21" fmla="*/ 593045 w 5337401"/>
                      <a:gd name="connsiteY21" fmla="*/ 2830286 h 2830286"/>
                      <a:gd name="connsiteX22" fmla="*/ 0 w 5337401"/>
                      <a:gd name="connsiteY22" fmla="*/ 2830286 h 2830286"/>
                      <a:gd name="connsiteX23" fmla="*/ 0 w 5337401"/>
                      <a:gd name="connsiteY23" fmla="*/ 2207623 h 2830286"/>
                      <a:gd name="connsiteX24" fmla="*/ 0 w 5337401"/>
                      <a:gd name="connsiteY24" fmla="*/ 1698172 h 2830286"/>
                      <a:gd name="connsiteX25" fmla="*/ 0 w 5337401"/>
                      <a:gd name="connsiteY25" fmla="*/ 1217023 h 2830286"/>
                      <a:gd name="connsiteX26" fmla="*/ 0 w 5337401"/>
                      <a:gd name="connsiteY26" fmla="*/ 622663 h 2830286"/>
                      <a:gd name="connsiteX27" fmla="*/ 0 w 5337401"/>
                      <a:gd name="connsiteY27" fmla="*/ 0 h 2830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5337401" h="2830286" fill="none" extrusionOk="0">
                        <a:moveTo>
                          <a:pt x="0" y="0"/>
                        </a:moveTo>
                        <a:cubicBezTo>
                          <a:pt x="148085" y="-72704"/>
                          <a:pt x="364429" y="20191"/>
                          <a:pt x="646419" y="0"/>
                        </a:cubicBezTo>
                        <a:cubicBezTo>
                          <a:pt x="928409" y="-20191"/>
                          <a:pt x="950320" y="4950"/>
                          <a:pt x="1132715" y="0"/>
                        </a:cubicBezTo>
                        <a:cubicBezTo>
                          <a:pt x="1315110" y="-4950"/>
                          <a:pt x="1407722" y="17616"/>
                          <a:pt x="1672386" y="0"/>
                        </a:cubicBezTo>
                        <a:cubicBezTo>
                          <a:pt x="1937050" y="-17616"/>
                          <a:pt x="2053522" y="51036"/>
                          <a:pt x="2212056" y="0"/>
                        </a:cubicBezTo>
                        <a:cubicBezTo>
                          <a:pt x="2370590" y="-51036"/>
                          <a:pt x="2716862" y="75994"/>
                          <a:pt x="2858475" y="0"/>
                        </a:cubicBezTo>
                        <a:cubicBezTo>
                          <a:pt x="3000088" y="-75994"/>
                          <a:pt x="3093764" y="36710"/>
                          <a:pt x="3291397" y="0"/>
                        </a:cubicBezTo>
                        <a:cubicBezTo>
                          <a:pt x="3489030" y="-36710"/>
                          <a:pt x="3649373" y="26751"/>
                          <a:pt x="3937816" y="0"/>
                        </a:cubicBezTo>
                        <a:cubicBezTo>
                          <a:pt x="4226259" y="-26751"/>
                          <a:pt x="4171126" y="3659"/>
                          <a:pt x="4370738" y="0"/>
                        </a:cubicBezTo>
                        <a:cubicBezTo>
                          <a:pt x="4570350" y="-3659"/>
                          <a:pt x="4971694" y="57093"/>
                          <a:pt x="5337401" y="0"/>
                        </a:cubicBezTo>
                        <a:cubicBezTo>
                          <a:pt x="5355905" y="213267"/>
                          <a:pt x="5289029" y="410792"/>
                          <a:pt x="5337401" y="622663"/>
                        </a:cubicBezTo>
                        <a:cubicBezTo>
                          <a:pt x="5385773" y="834534"/>
                          <a:pt x="5293811" y="963029"/>
                          <a:pt x="5337401" y="1245326"/>
                        </a:cubicBezTo>
                        <a:cubicBezTo>
                          <a:pt x="5380991" y="1527623"/>
                          <a:pt x="5330595" y="1663885"/>
                          <a:pt x="5337401" y="1867989"/>
                        </a:cubicBezTo>
                        <a:cubicBezTo>
                          <a:pt x="5344207" y="2072093"/>
                          <a:pt x="5251118" y="2608546"/>
                          <a:pt x="5337401" y="2830286"/>
                        </a:cubicBezTo>
                        <a:cubicBezTo>
                          <a:pt x="5193145" y="2836774"/>
                          <a:pt x="5016887" y="2785644"/>
                          <a:pt x="4797730" y="2830286"/>
                        </a:cubicBezTo>
                        <a:cubicBezTo>
                          <a:pt x="4578573" y="2874928"/>
                          <a:pt x="4412435" y="2800370"/>
                          <a:pt x="4097938" y="2830286"/>
                        </a:cubicBezTo>
                        <a:cubicBezTo>
                          <a:pt x="3783441" y="2860202"/>
                          <a:pt x="3726447" y="2799398"/>
                          <a:pt x="3451519" y="2830286"/>
                        </a:cubicBezTo>
                        <a:cubicBezTo>
                          <a:pt x="3176591" y="2861174"/>
                          <a:pt x="3215919" y="2788162"/>
                          <a:pt x="3018597" y="2830286"/>
                        </a:cubicBezTo>
                        <a:cubicBezTo>
                          <a:pt x="2821275" y="2872410"/>
                          <a:pt x="2519285" y="2779201"/>
                          <a:pt x="2372178" y="2830286"/>
                        </a:cubicBezTo>
                        <a:cubicBezTo>
                          <a:pt x="2225071" y="2881371"/>
                          <a:pt x="2054396" y="2810044"/>
                          <a:pt x="1939256" y="2830286"/>
                        </a:cubicBezTo>
                        <a:cubicBezTo>
                          <a:pt x="1824116" y="2850528"/>
                          <a:pt x="1574529" y="2794462"/>
                          <a:pt x="1239463" y="2830286"/>
                        </a:cubicBezTo>
                        <a:cubicBezTo>
                          <a:pt x="904397" y="2866110"/>
                          <a:pt x="729895" y="2826147"/>
                          <a:pt x="593045" y="2830286"/>
                        </a:cubicBezTo>
                        <a:cubicBezTo>
                          <a:pt x="456195" y="2834425"/>
                          <a:pt x="121250" y="2822040"/>
                          <a:pt x="0" y="2830286"/>
                        </a:cubicBezTo>
                        <a:cubicBezTo>
                          <a:pt x="-1875" y="2682768"/>
                          <a:pt x="12811" y="2361313"/>
                          <a:pt x="0" y="2207623"/>
                        </a:cubicBezTo>
                        <a:cubicBezTo>
                          <a:pt x="-12811" y="2053933"/>
                          <a:pt x="3592" y="1923494"/>
                          <a:pt x="0" y="1698172"/>
                        </a:cubicBezTo>
                        <a:cubicBezTo>
                          <a:pt x="-3592" y="1472850"/>
                          <a:pt x="30326" y="1427977"/>
                          <a:pt x="0" y="1217023"/>
                        </a:cubicBezTo>
                        <a:cubicBezTo>
                          <a:pt x="-30326" y="1006069"/>
                          <a:pt x="22459" y="790884"/>
                          <a:pt x="0" y="622663"/>
                        </a:cubicBezTo>
                        <a:cubicBezTo>
                          <a:pt x="-22459" y="454442"/>
                          <a:pt x="37875" y="219583"/>
                          <a:pt x="0" y="0"/>
                        </a:cubicBezTo>
                        <a:close/>
                      </a:path>
                      <a:path w="5337401" h="2830286" stroke="0" extrusionOk="0">
                        <a:moveTo>
                          <a:pt x="0" y="0"/>
                        </a:moveTo>
                        <a:cubicBezTo>
                          <a:pt x="190143" y="-29168"/>
                          <a:pt x="446001" y="13817"/>
                          <a:pt x="646419" y="0"/>
                        </a:cubicBezTo>
                        <a:cubicBezTo>
                          <a:pt x="846837" y="-13817"/>
                          <a:pt x="1025967" y="55119"/>
                          <a:pt x="1132715" y="0"/>
                        </a:cubicBezTo>
                        <a:cubicBezTo>
                          <a:pt x="1239463" y="-55119"/>
                          <a:pt x="1555420" y="1094"/>
                          <a:pt x="1672386" y="0"/>
                        </a:cubicBezTo>
                        <a:cubicBezTo>
                          <a:pt x="1789352" y="-1094"/>
                          <a:pt x="2071430" y="36212"/>
                          <a:pt x="2372178" y="0"/>
                        </a:cubicBezTo>
                        <a:cubicBezTo>
                          <a:pt x="2672926" y="-36212"/>
                          <a:pt x="2787870" y="55612"/>
                          <a:pt x="3071971" y="0"/>
                        </a:cubicBezTo>
                        <a:cubicBezTo>
                          <a:pt x="3356072" y="-55612"/>
                          <a:pt x="3379141" y="41226"/>
                          <a:pt x="3665015" y="0"/>
                        </a:cubicBezTo>
                        <a:cubicBezTo>
                          <a:pt x="3950889" y="-41226"/>
                          <a:pt x="4033164" y="53315"/>
                          <a:pt x="4204686" y="0"/>
                        </a:cubicBezTo>
                        <a:cubicBezTo>
                          <a:pt x="4376208" y="-53315"/>
                          <a:pt x="4506423" y="24022"/>
                          <a:pt x="4637608" y="0"/>
                        </a:cubicBezTo>
                        <a:cubicBezTo>
                          <a:pt x="4768793" y="-24022"/>
                          <a:pt x="5149512" y="45810"/>
                          <a:pt x="5337401" y="0"/>
                        </a:cubicBezTo>
                        <a:cubicBezTo>
                          <a:pt x="5395333" y="134770"/>
                          <a:pt x="5334618" y="443521"/>
                          <a:pt x="5337401" y="594360"/>
                        </a:cubicBezTo>
                        <a:cubicBezTo>
                          <a:pt x="5340184" y="745199"/>
                          <a:pt x="5279751" y="968288"/>
                          <a:pt x="5337401" y="1075509"/>
                        </a:cubicBezTo>
                        <a:cubicBezTo>
                          <a:pt x="5395051" y="1182730"/>
                          <a:pt x="5316297" y="1481334"/>
                          <a:pt x="5337401" y="1698172"/>
                        </a:cubicBezTo>
                        <a:cubicBezTo>
                          <a:pt x="5358505" y="1915010"/>
                          <a:pt x="5276664" y="2054068"/>
                          <a:pt x="5337401" y="2235926"/>
                        </a:cubicBezTo>
                        <a:cubicBezTo>
                          <a:pt x="5398138" y="2417784"/>
                          <a:pt x="5324875" y="2635893"/>
                          <a:pt x="5337401" y="2830286"/>
                        </a:cubicBezTo>
                        <a:cubicBezTo>
                          <a:pt x="5089621" y="2878363"/>
                          <a:pt x="4982876" y="2797564"/>
                          <a:pt x="4797730" y="2830286"/>
                        </a:cubicBezTo>
                        <a:cubicBezTo>
                          <a:pt x="4612584" y="2863008"/>
                          <a:pt x="4359358" y="2760805"/>
                          <a:pt x="4151312" y="2830286"/>
                        </a:cubicBezTo>
                        <a:cubicBezTo>
                          <a:pt x="3943266" y="2899767"/>
                          <a:pt x="3721714" y="2774168"/>
                          <a:pt x="3451519" y="2830286"/>
                        </a:cubicBezTo>
                        <a:cubicBezTo>
                          <a:pt x="3181324" y="2886404"/>
                          <a:pt x="2935604" y="2752774"/>
                          <a:pt x="2805101" y="2830286"/>
                        </a:cubicBezTo>
                        <a:cubicBezTo>
                          <a:pt x="2674598" y="2907798"/>
                          <a:pt x="2308967" y="2789022"/>
                          <a:pt x="2105308" y="2830286"/>
                        </a:cubicBezTo>
                        <a:cubicBezTo>
                          <a:pt x="1901649" y="2871550"/>
                          <a:pt x="1704302" y="2800725"/>
                          <a:pt x="1512264" y="2830286"/>
                        </a:cubicBezTo>
                        <a:cubicBezTo>
                          <a:pt x="1320226" y="2859847"/>
                          <a:pt x="1265775" y="2814136"/>
                          <a:pt x="1079341" y="2830286"/>
                        </a:cubicBezTo>
                        <a:cubicBezTo>
                          <a:pt x="892907" y="2846436"/>
                          <a:pt x="807503" y="2815461"/>
                          <a:pt x="646419" y="2830286"/>
                        </a:cubicBezTo>
                        <a:cubicBezTo>
                          <a:pt x="485335" y="2845111"/>
                          <a:pt x="146775" y="2820032"/>
                          <a:pt x="0" y="2830286"/>
                        </a:cubicBezTo>
                        <a:cubicBezTo>
                          <a:pt x="-15276" y="2523998"/>
                          <a:pt x="26234" y="2407519"/>
                          <a:pt x="0" y="2207623"/>
                        </a:cubicBezTo>
                        <a:cubicBezTo>
                          <a:pt x="-26234" y="2007727"/>
                          <a:pt x="36149" y="1892436"/>
                          <a:pt x="0" y="1669869"/>
                        </a:cubicBezTo>
                        <a:cubicBezTo>
                          <a:pt x="-36149" y="1447302"/>
                          <a:pt x="54815" y="1427010"/>
                          <a:pt x="0" y="1188720"/>
                        </a:cubicBezTo>
                        <a:cubicBezTo>
                          <a:pt x="-54815" y="950430"/>
                          <a:pt x="55643" y="783805"/>
                          <a:pt x="0" y="650966"/>
                        </a:cubicBezTo>
                        <a:cubicBezTo>
                          <a:pt x="-55643" y="518127"/>
                          <a:pt x="74438" y="15056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3200" dirty="0">
                <a:solidFill>
                  <a:srgbClr val="000000"/>
                </a:solidFill>
                <a:latin typeface="Britannic Bold" panose="020B09030607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Servicios</a:t>
            </a:r>
            <a:endParaRPr lang="es-CL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81526617-B2C8-51C9-2519-C20EB85930B8}"/>
              </a:ext>
            </a:extLst>
          </p:cNvPr>
          <p:cNvSpPr txBox="1"/>
          <p:nvPr/>
        </p:nvSpPr>
        <p:spPr>
          <a:xfrm>
            <a:off x="119244" y="1928296"/>
            <a:ext cx="369887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/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convenio hecho a la medida solo para nuestros socios.</a:t>
            </a:r>
            <a:endParaRPr lang="es-CL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algn="ctr"/>
            <a:endParaRPr lang="es-CL" sz="1800" dirty="0">
              <a:ln w="9525" cap="rnd" cmpd="sng" algn="ctr">
                <a:solidFill>
                  <a:srgbClr val="404040"/>
                </a:solidFill>
                <a:prstDash val="solid"/>
                <a:bevel/>
              </a:ln>
              <a:solidFill>
                <a:srgbClr val="0D0D0D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/>
            <a:r>
              <a:rPr lang="es-CL" sz="1800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CONTACTO:  </a:t>
            </a:r>
          </a:p>
          <a:p>
            <a:pPr marL="457200" algn="ctr"/>
            <a:endParaRPr lang="es-C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ctr"/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Macarena </a:t>
            </a:r>
            <a:r>
              <a:rPr lang="es-CL" dirty="0" err="1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Yañez</a:t>
            </a:r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Almonacid</a:t>
            </a:r>
            <a:r>
              <a:rPr lang="es-CL" sz="1800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algn="ctr"/>
            <a:r>
              <a:rPr lang="es-CL" sz="1800" dirty="0">
                <a:ln w="9525" cap="rnd" cmpd="sng" algn="ctr">
                  <a:solidFill>
                    <a:srgbClr val="3D12F2"/>
                  </a:solidFill>
                  <a:prstDash val="solid"/>
                  <a:bevel/>
                </a:ln>
                <a:solidFill>
                  <a:srgbClr val="3D12F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L" dirty="0">
                <a:ln w="9525" cap="rnd" cmpd="sng" algn="ctr">
                  <a:solidFill>
                    <a:srgbClr val="3D12F2"/>
                  </a:solidFill>
                  <a:prstDash val="solid"/>
                  <a:bevel/>
                </a:ln>
                <a:solidFill>
                  <a:srgbClr val="3D12F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macarena.yaneza</a:t>
            </a:r>
            <a:r>
              <a:rPr lang="es-CL" sz="1800" dirty="0">
                <a:ln w="9525" cap="rnd" cmpd="sng" algn="ctr">
                  <a:solidFill>
                    <a:srgbClr val="3D12F2"/>
                  </a:solidFill>
                  <a:prstDash val="solid"/>
                  <a:bevel/>
                </a:ln>
                <a:solidFill>
                  <a:srgbClr val="3D12F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@coopeuch.cl</a:t>
            </a:r>
            <a:endParaRPr lang="es-CL" sz="1800" dirty="0">
              <a:ln>
                <a:solidFill>
                  <a:srgbClr val="3D12F2"/>
                </a:solidFill>
              </a:ln>
              <a:solidFill>
                <a:srgbClr val="3D12F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ctr"/>
            <a:r>
              <a:rPr lang="es-CL" sz="1800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+569 </a:t>
            </a:r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89495644</a:t>
            </a:r>
            <a:endParaRPr lang="es-C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78A8650-0F4A-60E3-0A53-B8DF6F3107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673" y="3940812"/>
            <a:ext cx="286537" cy="28653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76EB5F1-0027-302B-4F70-890AE8E6F1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7183" y="1433469"/>
            <a:ext cx="6382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6540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ángulo: esquinas redondeadas 39">
            <a:extLst>
              <a:ext uri="{FF2B5EF4-FFF2-40B4-BE49-F238E27FC236}">
                <a16:creationId xmlns:a16="http://schemas.microsoft.com/office/drawing/2014/main" id="{23B89956-E7F3-007B-79E3-8C077DC6D20C}"/>
              </a:ext>
            </a:extLst>
          </p:cNvPr>
          <p:cNvSpPr/>
          <p:nvPr/>
        </p:nvSpPr>
        <p:spPr>
          <a:xfrm>
            <a:off x="5929884" y="6603999"/>
            <a:ext cx="4715953" cy="255275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7F5E45D4-A78C-F69B-17CE-2D319DBE306A}"/>
              </a:ext>
            </a:extLst>
          </p:cNvPr>
          <p:cNvSpPr/>
          <p:nvPr/>
        </p:nvSpPr>
        <p:spPr>
          <a:xfrm>
            <a:off x="10947715" y="6284120"/>
            <a:ext cx="652459" cy="31472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11EDEFD7-E819-28A7-7CE3-FF61C796823D}"/>
              </a:ext>
            </a:extLst>
          </p:cNvPr>
          <p:cNvSpPr/>
          <p:nvPr/>
        </p:nvSpPr>
        <p:spPr>
          <a:xfrm rot="16200000">
            <a:off x="11418291" y="5857962"/>
            <a:ext cx="619183" cy="3147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7AD48E7E-0530-03F0-43DF-266C75BC763F}"/>
              </a:ext>
            </a:extLst>
          </p:cNvPr>
          <p:cNvSpPr/>
          <p:nvPr/>
        </p:nvSpPr>
        <p:spPr>
          <a:xfrm>
            <a:off x="11488223" y="6185014"/>
            <a:ext cx="479313" cy="4793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496ACB48-D577-E09D-01FC-31BFEEA05078}"/>
              </a:ext>
            </a:extLst>
          </p:cNvPr>
          <p:cNvSpPr/>
          <p:nvPr/>
        </p:nvSpPr>
        <p:spPr>
          <a:xfrm rot="16200000">
            <a:off x="11418290" y="585532"/>
            <a:ext cx="619183" cy="31477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D77018DC-5177-CC7B-1641-C039253CE056}"/>
              </a:ext>
            </a:extLst>
          </p:cNvPr>
          <p:cNvSpPr/>
          <p:nvPr/>
        </p:nvSpPr>
        <p:spPr>
          <a:xfrm>
            <a:off x="10963275" y="206771"/>
            <a:ext cx="652459" cy="31472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C3641418-F149-407A-AB95-CC50E5BC1D2B}"/>
              </a:ext>
            </a:extLst>
          </p:cNvPr>
          <p:cNvSpPr/>
          <p:nvPr/>
        </p:nvSpPr>
        <p:spPr>
          <a:xfrm>
            <a:off x="11465718" y="136636"/>
            <a:ext cx="479313" cy="4793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2A12374-F500-2443-733E-040697AC0298}"/>
              </a:ext>
            </a:extLst>
          </p:cNvPr>
          <p:cNvSpPr/>
          <p:nvPr/>
        </p:nvSpPr>
        <p:spPr>
          <a:xfrm>
            <a:off x="1320800" y="1"/>
            <a:ext cx="162719" cy="2552699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B68AF8F-B0F4-2EB5-7442-41525B44F44B}"/>
              </a:ext>
            </a:extLst>
          </p:cNvPr>
          <p:cNvSpPr/>
          <p:nvPr/>
        </p:nvSpPr>
        <p:spPr>
          <a:xfrm>
            <a:off x="1289843" y="4729842"/>
            <a:ext cx="162719" cy="2128158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2" name="Imagen 11" descr="Logotipo, Icono&#10;&#10;Descripción generada automáticamente">
            <a:extLst>
              <a:ext uri="{FF2B5EF4-FFF2-40B4-BE49-F238E27FC236}">
                <a16:creationId xmlns:a16="http://schemas.microsoft.com/office/drawing/2014/main" id="{403B9DB4-17AD-E8BD-C6BD-C815C817A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70" y="2177143"/>
            <a:ext cx="2734192" cy="2938236"/>
          </a:xfrm>
          <a:prstGeom prst="rect">
            <a:avLst/>
          </a:prstGeom>
          <a:ln>
            <a:noFill/>
          </a:ln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DFE0C40B-912B-FED4-85B2-C24C1B601DAD}"/>
              </a:ext>
            </a:extLst>
          </p:cNvPr>
          <p:cNvSpPr/>
          <p:nvPr/>
        </p:nvSpPr>
        <p:spPr>
          <a:xfrm>
            <a:off x="1698002" y="293230"/>
            <a:ext cx="4017398" cy="784851"/>
          </a:xfrm>
          <a:prstGeom prst="rect">
            <a:avLst/>
          </a:prstGeom>
          <a:solidFill>
            <a:schemeClr val="bg2"/>
          </a:solidFill>
          <a:ln w="76200" cmpd="thickThin">
            <a:extLst>
              <a:ext uri="{C807C97D-BFC1-408E-A445-0C87EB9F89A2}">
                <ask:lineSketchStyleProps xmlns:ask="http://schemas.microsoft.com/office/drawing/2018/sketchyshapes" sd="3753169933">
                  <a:custGeom>
                    <a:avLst/>
                    <a:gdLst>
                      <a:gd name="connsiteX0" fmla="*/ 0 w 5337401"/>
                      <a:gd name="connsiteY0" fmla="*/ 0 h 2830286"/>
                      <a:gd name="connsiteX1" fmla="*/ 646419 w 5337401"/>
                      <a:gd name="connsiteY1" fmla="*/ 0 h 2830286"/>
                      <a:gd name="connsiteX2" fmla="*/ 1132715 w 5337401"/>
                      <a:gd name="connsiteY2" fmla="*/ 0 h 2830286"/>
                      <a:gd name="connsiteX3" fmla="*/ 1672386 w 5337401"/>
                      <a:gd name="connsiteY3" fmla="*/ 0 h 2830286"/>
                      <a:gd name="connsiteX4" fmla="*/ 2212056 w 5337401"/>
                      <a:gd name="connsiteY4" fmla="*/ 0 h 2830286"/>
                      <a:gd name="connsiteX5" fmla="*/ 2858475 w 5337401"/>
                      <a:gd name="connsiteY5" fmla="*/ 0 h 2830286"/>
                      <a:gd name="connsiteX6" fmla="*/ 3291397 w 5337401"/>
                      <a:gd name="connsiteY6" fmla="*/ 0 h 2830286"/>
                      <a:gd name="connsiteX7" fmla="*/ 3937816 w 5337401"/>
                      <a:gd name="connsiteY7" fmla="*/ 0 h 2830286"/>
                      <a:gd name="connsiteX8" fmla="*/ 4370738 w 5337401"/>
                      <a:gd name="connsiteY8" fmla="*/ 0 h 2830286"/>
                      <a:gd name="connsiteX9" fmla="*/ 5337401 w 5337401"/>
                      <a:gd name="connsiteY9" fmla="*/ 0 h 2830286"/>
                      <a:gd name="connsiteX10" fmla="*/ 5337401 w 5337401"/>
                      <a:gd name="connsiteY10" fmla="*/ 622663 h 2830286"/>
                      <a:gd name="connsiteX11" fmla="*/ 5337401 w 5337401"/>
                      <a:gd name="connsiteY11" fmla="*/ 1245326 h 2830286"/>
                      <a:gd name="connsiteX12" fmla="*/ 5337401 w 5337401"/>
                      <a:gd name="connsiteY12" fmla="*/ 1867989 h 2830286"/>
                      <a:gd name="connsiteX13" fmla="*/ 5337401 w 5337401"/>
                      <a:gd name="connsiteY13" fmla="*/ 2830286 h 2830286"/>
                      <a:gd name="connsiteX14" fmla="*/ 4797730 w 5337401"/>
                      <a:gd name="connsiteY14" fmla="*/ 2830286 h 2830286"/>
                      <a:gd name="connsiteX15" fmla="*/ 4097938 w 5337401"/>
                      <a:gd name="connsiteY15" fmla="*/ 2830286 h 2830286"/>
                      <a:gd name="connsiteX16" fmla="*/ 3451519 w 5337401"/>
                      <a:gd name="connsiteY16" fmla="*/ 2830286 h 2830286"/>
                      <a:gd name="connsiteX17" fmla="*/ 3018597 w 5337401"/>
                      <a:gd name="connsiteY17" fmla="*/ 2830286 h 2830286"/>
                      <a:gd name="connsiteX18" fmla="*/ 2372178 w 5337401"/>
                      <a:gd name="connsiteY18" fmla="*/ 2830286 h 2830286"/>
                      <a:gd name="connsiteX19" fmla="*/ 1939256 w 5337401"/>
                      <a:gd name="connsiteY19" fmla="*/ 2830286 h 2830286"/>
                      <a:gd name="connsiteX20" fmla="*/ 1239463 w 5337401"/>
                      <a:gd name="connsiteY20" fmla="*/ 2830286 h 2830286"/>
                      <a:gd name="connsiteX21" fmla="*/ 593045 w 5337401"/>
                      <a:gd name="connsiteY21" fmla="*/ 2830286 h 2830286"/>
                      <a:gd name="connsiteX22" fmla="*/ 0 w 5337401"/>
                      <a:gd name="connsiteY22" fmla="*/ 2830286 h 2830286"/>
                      <a:gd name="connsiteX23" fmla="*/ 0 w 5337401"/>
                      <a:gd name="connsiteY23" fmla="*/ 2207623 h 2830286"/>
                      <a:gd name="connsiteX24" fmla="*/ 0 w 5337401"/>
                      <a:gd name="connsiteY24" fmla="*/ 1698172 h 2830286"/>
                      <a:gd name="connsiteX25" fmla="*/ 0 w 5337401"/>
                      <a:gd name="connsiteY25" fmla="*/ 1217023 h 2830286"/>
                      <a:gd name="connsiteX26" fmla="*/ 0 w 5337401"/>
                      <a:gd name="connsiteY26" fmla="*/ 622663 h 2830286"/>
                      <a:gd name="connsiteX27" fmla="*/ 0 w 5337401"/>
                      <a:gd name="connsiteY27" fmla="*/ 0 h 2830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5337401" h="2830286" fill="none" extrusionOk="0">
                        <a:moveTo>
                          <a:pt x="0" y="0"/>
                        </a:moveTo>
                        <a:cubicBezTo>
                          <a:pt x="148085" y="-72704"/>
                          <a:pt x="364429" y="20191"/>
                          <a:pt x="646419" y="0"/>
                        </a:cubicBezTo>
                        <a:cubicBezTo>
                          <a:pt x="928409" y="-20191"/>
                          <a:pt x="950320" y="4950"/>
                          <a:pt x="1132715" y="0"/>
                        </a:cubicBezTo>
                        <a:cubicBezTo>
                          <a:pt x="1315110" y="-4950"/>
                          <a:pt x="1407722" y="17616"/>
                          <a:pt x="1672386" y="0"/>
                        </a:cubicBezTo>
                        <a:cubicBezTo>
                          <a:pt x="1937050" y="-17616"/>
                          <a:pt x="2053522" y="51036"/>
                          <a:pt x="2212056" y="0"/>
                        </a:cubicBezTo>
                        <a:cubicBezTo>
                          <a:pt x="2370590" y="-51036"/>
                          <a:pt x="2716862" y="75994"/>
                          <a:pt x="2858475" y="0"/>
                        </a:cubicBezTo>
                        <a:cubicBezTo>
                          <a:pt x="3000088" y="-75994"/>
                          <a:pt x="3093764" y="36710"/>
                          <a:pt x="3291397" y="0"/>
                        </a:cubicBezTo>
                        <a:cubicBezTo>
                          <a:pt x="3489030" y="-36710"/>
                          <a:pt x="3649373" y="26751"/>
                          <a:pt x="3937816" y="0"/>
                        </a:cubicBezTo>
                        <a:cubicBezTo>
                          <a:pt x="4226259" y="-26751"/>
                          <a:pt x="4171126" y="3659"/>
                          <a:pt x="4370738" y="0"/>
                        </a:cubicBezTo>
                        <a:cubicBezTo>
                          <a:pt x="4570350" y="-3659"/>
                          <a:pt x="4971694" y="57093"/>
                          <a:pt x="5337401" y="0"/>
                        </a:cubicBezTo>
                        <a:cubicBezTo>
                          <a:pt x="5355905" y="213267"/>
                          <a:pt x="5289029" y="410792"/>
                          <a:pt x="5337401" y="622663"/>
                        </a:cubicBezTo>
                        <a:cubicBezTo>
                          <a:pt x="5385773" y="834534"/>
                          <a:pt x="5293811" y="963029"/>
                          <a:pt x="5337401" y="1245326"/>
                        </a:cubicBezTo>
                        <a:cubicBezTo>
                          <a:pt x="5380991" y="1527623"/>
                          <a:pt x="5330595" y="1663885"/>
                          <a:pt x="5337401" y="1867989"/>
                        </a:cubicBezTo>
                        <a:cubicBezTo>
                          <a:pt x="5344207" y="2072093"/>
                          <a:pt x="5251118" y="2608546"/>
                          <a:pt x="5337401" y="2830286"/>
                        </a:cubicBezTo>
                        <a:cubicBezTo>
                          <a:pt x="5193145" y="2836774"/>
                          <a:pt x="5016887" y="2785644"/>
                          <a:pt x="4797730" y="2830286"/>
                        </a:cubicBezTo>
                        <a:cubicBezTo>
                          <a:pt x="4578573" y="2874928"/>
                          <a:pt x="4412435" y="2800370"/>
                          <a:pt x="4097938" y="2830286"/>
                        </a:cubicBezTo>
                        <a:cubicBezTo>
                          <a:pt x="3783441" y="2860202"/>
                          <a:pt x="3726447" y="2799398"/>
                          <a:pt x="3451519" y="2830286"/>
                        </a:cubicBezTo>
                        <a:cubicBezTo>
                          <a:pt x="3176591" y="2861174"/>
                          <a:pt x="3215919" y="2788162"/>
                          <a:pt x="3018597" y="2830286"/>
                        </a:cubicBezTo>
                        <a:cubicBezTo>
                          <a:pt x="2821275" y="2872410"/>
                          <a:pt x="2519285" y="2779201"/>
                          <a:pt x="2372178" y="2830286"/>
                        </a:cubicBezTo>
                        <a:cubicBezTo>
                          <a:pt x="2225071" y="2881371"/>
                          <a:pt x="2054396" y="2810044"/>
                          <a:pt x="1939256" y="2830286"/>
                        </a:cubicBezTo>
                        <a:cubicBezTo>
                          <a:pt x="1824116" y="2850528"/>
                          <a:pt x="1574529" y="2794462"/>
                          <a:pt x="1239463" y="2830286"/>
                        </a:cubicBezTo>
                        <a:cubicBezTo>
                          <a:pt x="904397" y="2866110"/>
                          <a:pt x="729895" y="2826147"/>
                          <a:pt x="593045" y="2830286"/>
                        </a:cubicBezTo>
                        <a:cubicBezTo>
                          <a:pt x="456195" y="2834425"/>
                          <a:pt x="121250" y="2822040"/>
                          <a:pt x="0" y="2830286"/>
                        </a:cubicBezTo>
                        <a:cubicBezTo>
                          <a:pt x="-1875" y="2682768"/>
                          <a:pt x="12811" y="2361313"/>
                          <a:pt x="0" y="2207623"/>
                        </a:cubicBezTo>
                        <a:cubicBezTo>
                          <a:pt x="-12811" y="2053933"/>
                          <a:pt x="3592" y="1923494"/>
                          <a:pt x="0" y="1698172"/>
                        </a:cubicBezTo>
                        <a:cubicBezTo>
                          <a:pt x="-3592" y="1472850"/>
                          <a:pt x="30326" y="1427977"/>
                          <a:pt x="0" y="1217023"/>
                        </a:cubicBezTo>
                        <a:cubicBezTo>
                          <a:pt x="-30326" y="1006069"/>
                          <a:pt x="22459" y="790884"/>
                          <a:pt x="0" y="622663"/>
                        </a:cubicBezTo>
                        <a:cubicBezTo>
                          <a:pt x="-22459" y="454442"/>
                          <a:pt x="37875" y="219583"/>
                          <a:pt x="0" y="0"/>
                        </a:cubicBezTo>
                        <a:close/>
                      </a:path>
                      <a:path w="5337401" h="2830286" stroke="0" extrusionOk="0">
                        <a:moveTo>
                          <a:pt x="0" y="0"/>
                        </a:moveTo>
                        <a:cubicBezTo>
                          <a:pt x="190143" y="-29168"/>
                          <a:pt x="446001" y="13817"/>
                          <a:pt x="646419" y="0"/>
                        </a:cubicBezTo>
                        <a:cubicBezTo>
                          <a:pt x="846837" y="-13817"/>
                          <a:pt x="1025967" y="55119"/>
                          <a:pt x="1132715" y="0"/>
                        </a:cubicBezTo>
                        <a:cubicBezTo>
                          <a:pt x="1239463" y="-55119"/>
                          <a:pt x="1555420" y="1094"/>
                          <a:pt x="1672386" y="0"/>
                        </a:cubicBezTo>
                        <a:cubicBezTo>
                          <a:pt x="1789352" y="-1094"/>
                          <a:pt x="2071430" y="36212"/>
                          <a:pt x="2372178" y="0"/>
                        </a:cubicBezTo>
                        <a:cubicBezTo>
                          <a:pt x="2672926" y="-36212"/>
                          <a:pt x="2787870" y="55612"/>
                          <a:pt x="3071971" y="0"/>
                        </a:cubicBezTo>
                        <a:cubicBezTo>
                          <a:pt x="3356072" y="-55612"/>
                          <a:pt x="3379141" y="41226"/>
                          <a:pt x="3665015" y="0"/>
                        </a:cubicBezTo>
                        <a:cubicBezTo>
                          <a:pt x="3950889" y="-41226"/>
                          <a:pt x="4033164" y="53315"/>
                          <a:pt x="4204686" y="0"/>
                        </a:cubicBezTo>
                        <a:cubicBezTo>
                          <a:pt x="4376208" y="-53315"/>
                          <a:pt x="4506423" y="24022"/>
                          <a:pt x="4637608" y="0"/>
                        </a:cubicBezTo>
                        <a:cubicBezTo>
                          <a:pt x="4768793" y="-24022"/>
                          <a:pt x="5149512" y="45810"/>
                          <a:pt x="5337401" y="0"/>
                        </a:cubicBezTo>
                        <a:cubicBezTo>
                          <a:pt x="5395333" y="134770"/>
                          <a:pt x="5334618" y="443521"/>
                          <a:pt x="5337401" y="594360"/>
                        </a:cubicBezTo>
                        <a:cubicBezTo>
                          <a:pt x="5340184" y="745199"/>
                          <a:pt x="5279751" y="968288"/>
                          <a:pt x="5337401" y="1075509"/>
                        </a:cubicBezTo>
                        <a:cubicBezTo>
                          <a:pt x="5395051" y="1182730"/>
                          <a:pt x="5316297" y="1481334"/>
                          <a:pt x="5337401" y="1698172"/>
                        </a:cubicBezTo>
                        <a:cubicBezTo>
                          <a:pt x="5358505" y="1915010"/>
                          <a:pt x="5276664" y="2054068"/>
                          <a:pt x="5337401" y="2235926"/>
                        </a:cubicBezTo>
                        <a:cubicBezTo>
                          <a:pt x="5398138" y="2417784"/>
                          <a:pt x="5324875" y="2635893"/>
                          <a:pt x="5337401" y="2830286"/>
                        </a:cubicBezTo>
                        <a:cubicBezTo>
                          <a:pt x="5089621" y="2878363"/>
                          <a:pt x="4982876" y="2797564"/>
                          <a:pt x="4797730" y="2830286"/>
                        </a:cubicBezTo>
                        <a:cubicBezTo>
                          <a:pt x="4612584" y="2863008"/>
                          <a:pt x="4359358" y="2760805"/>
                          <a:pt x="4151312" y="2830286"/>
                        </a:cubicBezTo>
                        <a:cubicBezTo>
                          <a:pt x="3943266" y="2899767"/>
                          <a:pt x="3721714" y="2774168"/>
                          <a:pt x="3451519" y="2830286"/>
                        </a:cubicBezTo>
                        <a:cubicBezTo>
                          <a:pt x="3181324" y="2886404"/>
                          <a:pt x="2935604" y="2752774"/>
                          <a:pt x="2805101" y="2830286"/>
                        </a:cubicBezTo>
                        <a:cubicBezTo>
                          <a:pt x="2674598" y="2907798"/>
                          <a:pt x="2308967" y="2789022"/>
                          <a:pt x="2105308" y="2830286"/>
                        </a:cubicBezTo>
                        <a:cubicBezTo>
                          <a:pt x="1901649" y="2871550"/>
                          <a:pt x="1704302" y="2800725"/>
                          <a:pt x="1512264" y="2830286"/>
                        </a:cubicBezTo>
                        <a:cubicBezTo>
                          <a:pt x="1320226" y="2859847"/>
                          <a:pt x="1265775" y="2814136"/>
                          <a:pt x="1079341" y="2830286"/>
                        </a:cubicBezTo>
                        <a:cubicBezTo>
                          <a:pt x="892907" y="2846436"/>
                          <a:pt x="807503" y="2815461"/>
                          <a:pt x="646419" y="2830286"/>
                        </a:cubicBezTo>
                        <a:cubicBezTo>
                          <a:pt x="485335" y="2845111"/>
                          <a:pt x="146775" y="2820032"/>
                          <a:pt x="0" y="2830286"/>
                        </a:cubicBezTo>
                        <a:cubicBezTo>
                          <a:pt x="-15276" y="2523998"/>
                          <a:pt x="26234" y="2407519"/>
                          <a:pt x="0" y="2207623"/>
                        </a:cubicBezTo>
                        <a:cubicBezTo>
                          <a:pt x="-26234" y="2007727"/>
                          <a:pt x="36149" y="1892436"/>
                          <a:pt x="0" y="1669869"/>
                        </a:cubicBezTo>
                        <a:cubicBezTo>
                          <a:pt x="-36149" y="1447302"/>
                          <a:pt x="54815" y="1427010"/>
                          <a:pt x="0" y="1188720"/>
                        </a:cubicBezTo>
                        <a:cubicBezTo>
                          <a:pt x="-54815" y="950430"/>
                          <a:pt x="55643" y="783805"/>
                          <a:pt x="0" y="650966"/>
                        </a:cubicBezTo>
                        <a:cubicBezTo>
                          <a:pt x="-55643" y="518127"/>
                          <a:pt x="74438" y="15056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</a:rPr>
              <a:t>Agradecimientos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6496359B-A63D-764C-DB8C-C520A0200627}"/>
              </a:ext>
            </a:extLst>
          </p:cNvPr>
          <p:cNvSpPr/>
          <p:nvPr/>
        </p:nvSpPr>
        <p:spPr>
          <a:xfrm>
            <a:off x="11525137" y="203199"/>
            <a:ext cx="348343" cy="34834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360DF67E-C1C4-E875-47FE-E0D4115DBC53}"/>
              </a:ext>
            </a:extLst>
          </p:cNvPr>
          <p:cNvSpPr/>
          <p:nvPr/>
        </p:nvSpPr>
        <p:spPr>
          <a:xfrm>
            <a:off x="11553709" y="6250500"/>
            <a:ext cx="348343" cy="34834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9" name="Rectángulo: esquinas redondeadas 38">
            <a:extLst>
              <a:ext uri="{FF2B5EF4-FFF2-40B4-BE49-F238E27FC236}">
                <a16:creationId xmlns:a16="http://schemas.microsoft.com/office/drawing/2014/main" id="{56C932F3-8B2B-A4E4-43D2-20DAF6A281BF}"/>
              </a:ext>
            </a:extLst>
          </p:cNvPr>
          <p:cNvSpPr/>
          <p:nvPr/>
        </p:nvSpPr>
        <p:spPr>
          <a:xfrm>
            <a:off x="5929883" y="1"/>
            <a:ext cx="4715953" cy="210343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19" name="Imagen 18" descr="Logotipo, Icono&#10;&#10;Descripción generada automáticamente">
            <a:extLst>
              <a:ext uri="{FF2B5EF4-FFF2-40B4-BE49-F238E27FC236}">
                <a16:creationId xmlns:a16="http://schemas.microsoft.com/office/drawing/2014/main" id="{05959BDE-BA90-7839-A3A3-B412B0AD1F5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36"/>
          <a:stretch/>
        </p:blipFill>
        <p:spPr>
          <a:xfrm>
            <a:off x="2107525" y="-737183"/>
            <a:ext cx="10174741" cy="7595183"/>
          </a:xfrm>
          <a:prstGeom prst="rect">
            <a:avLst/>
          </a:prstGeom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1A9333C-48FF-BB71-2620-AC487ADD5F77}"/>
              </a:ext>
            </a:extLst>
          </p:cNvPr>
          <p:cNvSpPr txBox="1"/>
          <p:nvPr/>
        </p:nvSpPr>
        <p:spPr>
          <a:xfrm>
            <a:off x="2652140" y="1946141"/>
            <a:ext cx="40173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Agradecemos Todo el apoyo que nos han brindamos para que hoy podamos seguir contribuyendo como Directiva y ser un gran aporte para cada uno de nuestros asociados. </a:t>
            </a:r>
          </a:p>
          <a:p>
            <a:endParaRPr lang="es-CL" dirty="0">
              <a:ln w="9525" cap="rnd" cmpd="sng" algn="ctr">
                <a:solidFill>
                  <a:srgbClr val="404040"/>
                </a:solidFill>
                <a:prstDash val="solid"/>
                <a:bevel/>
              </a:ln>
              <a:solidFill>
                <a:srgbClr val="40404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Directiva SITRACOOP</a:t>
            </a:r>
          </a:p>
          <a:p>
            <a:endParaRPr lang="es-CL" dirty="0">
              <a:ln w="9525" cap="rnd" cmpd="sng" algn="ctr">
                <a:solidFill>
                  <a:srgbClr val="404040"/>
                </a:solidFill>
                <a:prstDash val="solid"/>
                <a:bevel/>
              </a:ln>
              <a:solidFill>
                <a:srgbClr val="40404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FD5E619D-0454-460C-F7BA-EBF8B171378C}"/>
              </a:ext>
            </a:extLst>
          </p:cNvPr>
          <p:cNvSpPr txBox="1"/>
          <p:nvPr/>
        </p:nvSpPr>
        <p:spPr>
          <a:xfrm>
            <a:off x="7077245" y="349617"/>
            <a:ext cx="3508537" cy="6126357"/>
          </a:xfrm>
          <a:prstGeom prst="rect">
            <a:avLst/>
          </a:prstGeom>
          <a:noFill/>
          <a:ln w="3175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CL" sz="1800" kern="0" spc="0" dirty="0">
                <a:ln w="9525" cap="rnd" cmpd="sng" algn="ctr">
                  <a:solidFill>
                    <a:srgbClr val="0D0D0D"/>
                  </a:solidFill>
                  <a:prstDash val="solid"/>
                  <a:bevel/>
                </a:ln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Presidenta: Macarena </a:t>
            </a:r>
            <a:r>
              <a:rPr lang="es-CL" sz="1800" kern="0" spc="0" dirty="0" err="1">
                <a:ln w="9525" cap="rnd" cmpd="sng" algn="ctr">
                  <a:solidFill>
                    <a:srgbClr val="0D0D0D"/>
                  </a:solidFill>
                  <a:prstDash val="solid"/>
                  <a:bevel/>
                </a:ln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Yañez</a:t>
            </a:r>
            <a:endParaRPr lang="es-CL" sz="4400" kern="1400" spc="-5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CL" sz="1800" kern="0" spc="0" dirty="0">
                <a:ln w="9525" cap="rnd" cmpd="sng" algn="ctr">
                  <a:solidFill>
                    <a:srgbClr val="0D0D0D"/>
                  </a:solidFill>
                  <a:prstDash val="solid"/>
                  <a:bevel/>
                </a:ln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Fono: +56989495644</a:t>
            </a:r>
            <a:endParaRPr lang="es-CL" sz="4400" kern="1400" spc="-5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CL" sz="1800" u="sng" kern="0" spc="0" dirty="0">
                <a:ln w="9525" cap="rnd" cmpd="sng" algn="ctr">
                  <a:solidFill>
                    <a:srgbClr val="2E75B6"/>
                  </a:solidFill>
                  <a:prstDash val="solid"/>
                  <a:bevel/>
                </a:ln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Macarena.yañez@coopeuch.cl</a:t>
            </a:r>
            <a:endParaRPr lang="es-CL" sz="4400" kern="1400" spc="-5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dirty="0">
                <a:ln w="9525" cap="rnd" cmpd="sng" algn="ctr">
                  <a:solidFill>
                    <a:srgbClr val="2E75B6"/>
                  </a:solidFill>
                  <a:prstDash val="solid"/>
                  <a:bevel/>
                </a:ln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CL" sz="1800" kern="0" spc="0" dirty="0">
                <a:ln w="9525" cap="rnd" cmpd="sng" algn="ctr">
                  <a:solidFill>
                    <a:srgbClr val="0D0D0D"/>
                  </a:solidFill>
                  <a:prstDash val="solid"/>
                  <a:bevel/>
                </a:ln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Tesorero: Juan Pablo Ordoñez</a:t>
            </a:r>
            <a:endParaRPr lang="es-CL" sz="4400" kern="1400" spc="-5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CL" sz="1800" kern="0" spc="0" dirty="0">
                <a:ln w="9525" cap="rnd" cmpd="sng" algn="ctr">
                  <a:solidFill>
                    <a:srgbClr val="0D0D0D"/>
                  </a:solidFill>
                  <a:prstDash val="solid"/>
                  <a:bevel/>
                </a:ln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Fono: +56969099589</a:t>
            </a:r>
            <a:endParaRPr lang="es-CL" sz="4400" kern="1400" spc="-5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CL" sz="1800" u="sng" kern="0" spc="0" dirty="0">
                <a:ln w="9525" cap="rnd" cmpd="sng" algn="ctr">
                  <a:solidFill>
                    <a:srgbClr val="2E75B6"/>
                  </a:solidFill>
                  <a:prstDash val="solid"/>
                  <a:bevel/>
                </a:ln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Juan.ordonez@coopeuch.cl</a:t>
            </a:r>
            <a:endParaRPr lang="es-CL" sz="4400" kern="1400" spc="-5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dirty="0">
                <a:ln w="9525" cap="rnd" cmpd="sng" algn="ctr">
                  <a:solidFill>
                    <a:srgbClr val="0D0D0D"/>
                  </a:solidFill>
                  <a:prstDash val="solid"/>
                  <a:bevel/>
                </a:ln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CL" sz="1800" kern="0" spc="0" dirty="0">
                <a:ln w="9525" cap="rnd" cmpd="sng" algn="ctr">
                  <a:solidFill>
                    <a:srgbClr val="0D0D0D"/>
                  </a:solidFill>
                  <a:prstDash val="solid"/>
                  <a:bevel/>
                </a:ln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Secretaria: Nélida Fernández </a:t>
            </a:r>
            <a:endParaRPr lang="es-CL" sz="4400" kern="1400" spc="-5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CL" sz="1800" kern="0" spc="0" dirty="0">
                <a:ln w="9525" cap="rnd" cmpd="sng" algn="ctr">
                  <a:solidFill>
                    <a:srgbClr val="0D0D0D"/>
                  </a:solidFill>
                  <a:prstDash val="solid"/>
                  <a:bevel/>
                </a:ln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Fono: +56978658257</a:t>
            </a:r>
            <a:endParaRPr lang="es-CL" sz="4400" kern="1400" spc="-5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CL" sz="1800" u="sng" kern="0" spc="0" dirty="0">
                <a:ln w="9525" cap="rnd" cmpd="sng" algn="ctr">
                  <a:solidFill>
                    <a:srgbClr val="2E75B6"/>
                  </a:solidFill>
                  <a:prstDash val="solid"/>
                  <a:bevel/>
                </a:ln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Nelida.fernandez@coopeuch.cl</a:t>
            </a:r>
            <a:endParaRPr lang="es-CL" sz="4400" kern="1400" spc="-5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dirty="0">
                <a:ln w="9525" cap="rnd" cmpd="sng" algn="ctr">
                  <a:solidFill>
                    <a:srgbClr val="0D0D0D"/>
                  </a:solidFill>
                  <a:prstDash val="solid"/>
                  <a:bevel/>
                </a:ln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CL" sz="1800" kern="0" spc="0" dirty="0">
                <a:ln w="9525" cap="rnd" cmpd="sng" algn="ctr">
                  <a:solidFill>
                    <a:srgbClr val="0D0D0D"/>
                  </a:solidFill>
                  <a:prstDash val="solid"/>
                  <a:bevel/>
                </a:ln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Director: Jaime Donoso</a:t>
            </a:r>
            <a:endParaRPr lang="es-CL" sz="4400" kern="1400" spc="-5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CL" sz="1800" kern="0" spc="0" dirty="0">
                <a:ln w="9525" cap="rnd" cmpd="sng" algn="ctr">
                  <a:solidFill>
                    <a:srgbClr val="0D0D0D"/>
                  </a:solidFill>
                  <a:prstDash val="solid"/>
                  <a:bevel/>
                </a:ln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Fono: +56990855693</a:t>
            </a:r>
            <a:endParaRPr lang="es-CL" sz="4400" kern="1400" spc="-5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CL" sz="1800" u="sng" kern="0" spc="0" dirty="0">
                <a:ln w="9525" cap="rnd" cmpd="sng" algn="ctr">
                  <a:solidFill>
                    <a:srgbClr val="2E75B6"/>
                  </a:solidFill>
                  <a:prstDash val="solid"/>
                  <a:bevel/>
                </a:ln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Jaime.donoso@coopeuch.cl</a:t>
            </a:r>
            <a:endParaRPr lang="es-CL" sz="4400" kern="1400" spc="-5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dirty="0">
                <a:ln w="9525" cap="rnd" cmpd="sng" algn="ctr">
                  <a:solidFill>
                    <a:srgbClr val="0D0D0D"/>
                  </a:solidFill>
                  <a:prstDash val="solid"/>
                  <a:bevel/>
                </a:ln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CL" sz="1800" kern="0" spc="0" dirty="0">
                <a:ln w="9525" cap="rnd" cmpd="sng" algn="ctr">
                  <a:solidFill>
                    <a:srgbClr val="0D0D0D"/>
                  </a:solidFill>
                  <a:prstDash val="solid"/>
                  <a:bevel/>
                </a:ln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Directora: Danitza Lira</a:t>
            </a:r>
            <a:endParaRPr lang="es-CL" sz="4400" kern="1400" spc="-5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CL" sz="1800" kern="0" spc="0" dirty="0">
                <a:ln w="9525" cap="rnd" cmpd="sng" algn="ctr">
                  <a:solidFill>
                    <a:srgbClr val="0D0D0D"/>
                  </a:solidFill>
                  <a:prstDash val="solid"/>
                  <a:bevel/>
                </a:ln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Fono: +56988588430</a:t>
            </a:r>
            <a:endParaRPr lang="es-CL" sz="4400" kern="1400" spc="-5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CL" sz="1800" u="sng" kern="0" spc="0" dirty="0">
                <a:ln w="9525" cap="rnd" cmpd="sng" algn="ctr">
                  <a:solidFill>
                    <a:srgbClr val="2E75B6"/>
                  </a:solidFill>
                  <a:prstDash val="solid"/>
                  <a:bevel/>
                </a:ln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danitza.lira@movil.coopeuch.cl</a:t>
            </a:r>
            <a:endParaRPr lang="es-CL" sz="4400" kern="1400" spc="-5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21657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Logotipo, Icono&#10;&#10;Descripción generada automáticamente">
            <a:extLst>
              <a:ext uri="{FF2B5EF4-FFF2-40B4-BE49-F238E27FC236}">
                <a16:creationId xmlns:a16="http://schemas.microsoft.com/office/drawing/2014/main" id="{403B9DB4-17AD-E8BD-C6BD-C815C817A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344" y="531966"/>
            <a:ext cx="1715439" cy="1843457"/>
          </a:xfrm>
          <a:prstGeom prst="rect">
            <a:avLst/>
          </a:prstGeom>
          <a:ln>
            <a:noFill/>
          </a:ln>
        </p:spPr>
      </p:pic>
      <p:pic>
        <p:nvPicPr>
          <p:cNvPr id="16" name="Imagen 15" descr="Logotipo, Icono&#10;&#10;Descripción generada automáticamente">
            <a:extLst>
              <a:ext uri="{FF2B5EF4-FFF2-40B4-BE49-F238E27FC236}">
                <a16:creationId xmlns:a16="http://schemas.microsoft.com/office/drawing/2014/main" id="{69CCBFE7-DE06-C377-3DA6-2AC71805640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901" y="701587"/>
            <a:ext cx="9005619" cy="9677680"/>
          </a:xfrm>
          <a:prstGeom prst="rect">
            <a:avLst/>
          </a:prstGeom>
          <a:ln>
            <a:noFill/>
          </a:ln>
        </p:spPr>
      </p:pic>
      <p:sp>
        <p:nvSpPr>
          <p:cNvPr id="40" name="Rectángulo: esquinas redondeadas 39">
            <a:extLst>
              <a:ext uri="{FF2B5EF4-FFF2-40B4-BE49-F238E27FC236}">
                <a16:creationId xmlns:a16="http://schemas.microsoft.com/office/drawing/2014/main" id="{23B89956-E7F3-007B-79E3-8C077DC6D20C}"/>
              </a:ext>
            </a:extLst>
          </p:cNvPr>
          <p:cNvSpPr/>
          <p:nvPr/>
        </p:nvSpPr>
        <p:spPr>
          <a:xfrm>
            <a:off x="289948" y="6595670"/>
            <a:ext cx="4715953" cy="255275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7F5E45D4-A78C-F69B-17CE-2D319DBE306A}"/>
              </a:ext>
            </a:extLst>
          </p:cNvPr>
          <p:cNvSpPr/>
          <p:nvPr/>
        </p:nvSpPr>
        <p:spPr>
          <a:xfrm>
            <a:off x="10947715" y="6284120"/>
            <a:ext cx="652459" cy="31472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11EDEFD7-E819-28A7-7CE3-FF61C796823D}"/>
              </a:ext>
            </a:extLst>
          </p:cNvPr>
          <p:cNvSpPr/>
          <p:nvPr/>
        </p:nvSpPr>
        <p:spPr>
          <a:xfrm rot="16200000">
            <a:off x="11418291" y="5857962"/>
            <a:ext cx="619183" cy="3147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7AD48E7E-0530-03F0-43DF-266C75BC763F}"/>
              </a:ext>
            </a:extLst>
          </p:cNvPr>
          <p:cNvSpPr/>
          <p:nvPr/>
        </p:nvSpPr>
        <p:spPr>
          <a:xfrm>
            <a:off x="11488223" y="6185014"/>
            <a:ext cx="479313" cy="4793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496ACB48-D577-E09D-01FC-31BFEEA05078}"/>
              </a:ext>
            </a:extLst>
          </p:cNvPr>
          <p:cNvSpPr/>
          <p:nvPr/>
        </p:nvSpPr>
        <p:spPr>
          <a:xfrm rot="16200000">
            <a:off x="11418290" y="585532"/>
            <a:ext cx="619183" cy="31477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D77018DC-5177-CC7B-1641-C039253CE056}"/>
              </a:ext>
            </a:extLst>
          </p:cNvPr>
          <p:cNvSpPr/>
          <p:nvPr/>
        </p:nvSpPr>
        <p:spPr>
          <a:xfrm>
            <a:off x="10963275" y="206771"/>
            <a:ext cx="652459" cy="31472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C3641418-F149-407A-AB95-CC50E5BC1D2B}"/>
              </a:ext>
            </a:extLst>
          </p:cNvPr>
          <p:cNvSpPr/>
          <p:nvPr/>
        </p:nvSpPr>
        <p:spPr>
          <a:xfrm>
            <a:off x="11465718" y="136636"/>
            <a:ext cx="479313" cy="4793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DFE0C40B-912B-FED4-85B2-C24C1B601DAD}"/>
              </a:ext>
            </a:extLst>
          </p:cNvPr>
          <p:cNvSpPr/>
          <p:nvPr/>
        </p:nvSpPr>
        <p:spPr>
          <a:xfrm>
            <a:off x="627613" y="241139"/>
            <a:ext cx="3815101" cy="7661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 cmpd="thickThin">
            <a:extLst>
              <a:ext uri="{C807C97D-BFC1-408E-A445-0C87EB9F89A2}">
                <ask:lineSketchStyleProps xmlns:ask="http://schemas.microsoft.com/office/drawing/2018/sketchyshapes" sd="3753169933">
                  <a:custGeom>
                    <a:avLst/>
                    <a:gdLst>
                      <a:gd name="connsiteX0" fmla="*/ 0 w 5337401"/>
                      <a:gd name="connsiteY0" fmla="*/ 0 h 2830286"/>
                      <a:gd name="connsiteX1" fmla="*/ 646419 w 5337401"/>
                      <a:gd name="connsiteY1" fmla="*/ 0 h 2830286"/>
                      <a:gd name="connsiteX2" fmla="*/ 1132715 w 5337401"/>
                      <a:gd name="connsiteY2" fmla="*/ 0 h 2830286"/>
                      <a:gd name="connsiteX3" fmla="*/ 1672386 w 5337401"/>
                      <a:gd name="connsiteY3" fmla="*/ 0 h 2830286"/>
                      <a:gd name="connsiteX4" fmla="*/ 2212056 w 5337401"/>
                      <a:gd name="connsiteY4" fmla="*/ 0 h 2830286"/>
                      <a:gd name="connsiteX5" fmla="*/ 2858475 w 5337401"/>
                      <a:gd name="connsiteY5" fmla="*/ 0 h 2830286"/>
                      <a:gd name="connsiteX6" fmla="*/ 3291397 w 5337401"/>
                      <a:gd name="connsiteY6" fmla="*/ 0 h 2830286"/>
                      <a:gd name="connsiteX7" fmla="*/ 3937816 w 5337401"/>
                      <a:gd name="connsiteY7" fmla="*/ 0 h 2830286"/>
                      <a:gd name="connsiteX8" fmla="*/ 4370738 w 5337401"/>
                      <a:gd name="connsiteY8" fmla="*/ 0 h 2830286"/>
                      <a:gd name="connsiteX9" fmla="*/ 5337401 w 5337401"/>
                      <a:gd name="connsiteY9" fmla="*/ 0 h 2830286"/>
                      <a:gd name="connsiteX10" fmla="*/ 5337401 w 5337401"/>
                      <a:gd name="connsiteY10" fmla="*/ 622663 h 2830286"/>
                      <a:gd name="connsiteX11" fmla="*/ 5337401 w 5337401"/>
                      <a:gd name="connsiteY11" fmla="*/ 1245326 h 2830286"/>
                      <a:gd name="connsiteX12" fmla="*/ 5337401 w 5337401"/>
                      <a:gd name="connsiteY12" fmla="*/ 1867989 h 2830286"/>
                      <a:gd name="connsiteX13" fmla="*/ 5337401 w 5337401"/>
                      <a:gd name="connsiteY13" fmla="*/ 2830286 h 2830286"/>
                      <a:gd name="connsiteX14" fmla="*/ 4797730 w 5337401"/>
                      <a:gd name="connsiteY14" fmla="*/ 2830286 h 2830286"/>
                      <a:gd name="connsiteX15" fmla="*/ 4097938 w 5337401"/>
                      <a:gd name="connsiteY15" fmla="*/ 2830286 h 2830286"/>
                      <a:gd name="connsiteX16" fmla="*/ 3451519 w 5337401"/>
                      <a:gd name="connsiteY16" fmla="*/ 2830286 h 2830286"/>
                      <a:gd name="connsiteX17" fmla="*/ 3018597 w 5337401"/>
                      <a:gd name="connsiteY17" fmla="*/ 2830286 h 2830286"/>
                      <a:gd name="connsiteX18" fmla="*/ 2372178 w 5337401"/>
                      <a:gd name="connsiteY18" fmla="*/ 2830286 h 2830286"/>
                      <a:gd name="connsiteX19" fmla="*/ 1939256 w 5337401"/>
                      <a:gd name="connsiteY19" fmla="*/ 2830286 h 2830286"/>
                      <a:gd name="connsiteX20" fmla="*/ 1239463 w 5337401"/>
                      <a:gd name="connsiteY20" fmla="*/ 2830286 h 2830286"/>
                      <a:gd name="connsiteX21" fmla="*/ 593045 w 5337401"/>
                      <a:gd name="connsiteY21" fmla="*/ 2830286 h 2830286"/>
                      <a:gd name="connsiteX22" fmla="*/ 0 w 5337401"/>
                      <a:gd name="connsiteY22" fmla="*/ 2830286 h 2830286"/>
                      <a:gd name="connsiteX23" fmla="*/ 0 w 5337401"/>
                      <a:gd name="connsiteY23" fmla="*/ 2207623 h 2830286"/>
                      <a:gd name="connsiteX24" fmla="*/ 0 w 5337401"/>
                      <a:gd name="connsiteY24" fmla="*/ 1698172 h 2830286"/>
                      <a:gd name="connsiteX25" fmla="*/ 0 w 5337401"/>
                      <a:gd name="connsiteY25" fmla="*/ 1217023 h 2830286"/>
                      <a:gd name="connsiteX26" fmla="*/ 0 w 5337401"/>
                      <a:gd name="connsiteY26" fmla="*/ 622663 h 2830286"/>
                      <a:gd name="connsiteX27" fmla="*/ 0 w 5337401"/>
                      <a:gd name="connsiteY27" fmla="*/ 0 h 2830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5337401" h="2830286" fill="none" extrusionOk="0">
                        <a:moveTo>
                          <a:pt x="0" y="0"/>
                        </a:moveTo>
                        <a:cubicBezTo>
                          <a:pt x="148085" y="-72704"/>
                          <a:pt x="364429" y="20191"/>
                          <a:pt x="646419" y="0"/>
                        </a:cubicBezTo>
                        <a:cubicBezTo>
                          <a:pt x="928409" y="-20191"/>
                          <a:pt x="950320" y="4950"/>
                          <a:pt x="1132715" y="0"/>
                        </a:cubicBezTo>
                        <a:cubicBezTo>
                          <a:pt x="1315110" y="-4950"/>
                          <a:pt x="1407722" y="17616"/>
                          <a:pt x="1672386" y="0"/>
                        </a:cubicBezTo>
                        <a:cubicBezTo>
                          <a:pt x="1937050" y="-17616"/>
                          <a:pt x="2053522" y="51036"/>
                          <a:pt x="2212056" y="0"/>
                        </a:cubicBezTo>
                        <a:cubicBezTo>
                          <a:pt x="2370590" y="-51036"/>
                          <a:pt x="2716862" y="75994"/>
                          <a:pt x="2858475" y="0"/>
                        </a:cubicBezTo>
                        <a:cubicBezTo>
                          <a:pt x="3000088" y="-75994"/>
                          <a:pt x="3093764" y="36710"/>
                          <a:pt x="3291397" y="0"/>
                        </a:cubicBezTo>
                        <a:cubicBezTo>
                          <a:pt x="3489030" y="-36710"/>
                          <a:pt x="3649373" y="26751"/>
                          <a:pt x="3937816" y="0"/>
                        </a:cubicBezTo>
                        <a:cubicBezTo>
                          <a:pt x="4226259" y="-26751"/>
                          <a:pt x="4171126" y="3659"/>
                          <a:pt x="4370738" y="0"/>
                        </a:cubicBezTo>
                        <a:cubicBezTo>
                          <a:pt x="4570350" y="-3659"/>
                          <a:pt x="4971694" y="57093"/>
                          <a:pt x="5337401" y="0"/>
                        </a:cubicBezTo>
                        <a:cubicBezTo>
                          <a:pt x="5355905" y="213267"/>
                          <a:pt x="5289029" y="410792"/>
                          <a:pt x="5337401" y="622663"/>
                        </a:cubicBezTo>
                        <a:cubicBezTo>
                          <a:pt x="5385773" y="834534"/>
                          <a:pt x="5293811" y="963029"/>
                          <a:pt x="5337401" y="1245326"/>
                        </a:cubicBezTo>
                        <a:cubicBezTo>
                          <a:pt x="5380991" y="1527623"/>
                          <a:pt x="5330595" y="1663885"/>
                          <a:pt x="5337401" y="1867989"/>
                        </a:cubicBezTo>
                        <a:cubicBezTo>
                          <a:pt x="5344207" y="2072093"/>
                          <a:pt x="5251118" y="2608546"/>
                          <a:pt x="5337401" y="2830286"/>
                        </a:cubicBezTo>
                        <a:cubicBezTo>
                          <a:pt x="5193145" y="2836774"/>
                          <a:pt x="5016887" y="2785644"/>
                          <a:pt x="4797730" y="2830286"/>
                        </a:cubicBezTo>
                        <a:cubicBezTo>
                          <a:pt x="4578573" y="2874928"/>
                          <a:pt x="4412435" y="2800370"/>
                          <a:pt x="4097938" y="2830286"/>
                        </a:cubicBezTo>
                        <a:cubicBezTo>
                          <a:pt x="3783441" y="2860202"/>
                          <a:pt x="3726447" y="2799398"/>
                          <a:pt x="3451519" y="2830286"/>
                        </a:cubicBezTo>
                        <a:cubicBezTo>
                          <a:pt x="3176591" y="2861174"/>
                          <a:pt x="3215919" y="2788162"/>
                          <a:pt x="3018597" y="2830286"/>
                        </a:cubicBezTo>
                        <a:cubicBezTo>
                          <a:pt x="2821275" y="2872410"/>
                          <a:pt x="2519285" y="2779201"/>
                          <a:pt x="2372178" y="2830286"/>
                        </a:cubicBezTo>
                        <a:cubicBezTo>
                          <a:pt x="2225071" y="2881371"/>
                          <a:pt x="2054396" y="2810044"/>
                          <a:pt x="1939256" y="2830286"/>
                        </a:cubicBezTo>
                        <a:cubicBezTo>
                          <a:pt x="1824116" y="2850528"/>
                          <a:pt x="1574529" y="2794462"/>
                          <a:pt x="1239463" y="2830286"/>
                        </a:cubicBezTo>
                        <a:cubicBezTo>
                          <a:pt x="904397" y="2866110"/>
                          <a:pt x="729895" y="2826147"/>
                          <a:pt x="593045" y="2830286"/>
                        </a:cubicBezTo>
                        <a:cubicBezTo>
                          <a:pt x="456195" y="2834425"/>
                          <a:pt x="121250" y="2822040"/>
                          <a:pt x="0" y="2830286"/>
                        </a:cubicBezTo>
                        <a:cubicBezTo>
                          <a:pt x="-1875" y="2682768"/>
                          <a:pt x="12811" y="2361313"/>
                          <a:pt x="0" y="2207623"/>
                        </a:cubicBezTo>
                        <a:cubicBezTo>
                          <a:pt x="-12811" y="2053933"/>
                          <a:pt x="3592" y="1923494"/>
                          <a:pt x="0" y="1698172"/>
                        </a:cubicBezTo>
                        <a:cubicBezTo>
                          <a:pt x="-3592" y="1472850"/>
                          <a:pt x="30326" y="1427977"/>
                          <a:pt x="0" y="1217023"/>
                        </a:cubicBezTo>
                        <a:cubicBezTo>
                          <a:pt x="-30326" y="1006069"/>
                          <a:pt x="22459" y="790884"/>
                          <a:pt x="0" y="622663"/>
                        </a:cubicBezTo>
                        <a:cubicBezTo>
                          <a:pt x="-22459" y="454442"/>
                          <a:pt x="37875" y="219583"/>
                          <a:pt x="0" y="0"/>
                        </a:cubicBezTo>
                        <a:close/>
                      </a:path>
                      <a:path w="5337401" h="2830286" stroke="0" extrusionOk="0">
                        <a:moveTo>
                          <a:pt x="0" y="0"/>
                        </a:moveTo>
                        <a:cubicBezTo>
                          <a:pt x="190143" y="-29168"/>
                          <a:pt x="446001" y="13817"/>
                          <a:pt x="646419" y="0"/>
                        </a:cubicBezTo>
                        <a:cubicBezTo>
                          <a:pt x="846837" y="-13817"/>
                          <a:pt x="1025967" y="55119"/>
                          <a:pt x="1132715" y="0"/>
                        </a:cubicBezTo>
                        <a:cubicBezTo>
                          <a:pt x="1239463" y="-55119"/>
                          <a:pt x="1555420" y="1094"/>
                          <a:pt x="1672386" y="0"/>
                        </a:cubicBezTo>
                        <a:cubicBezTo>
                          <a:pt x="1789352" y="-1094"/>
                          <a:pt x="2071430" y="36212"/>
                          <a:pt x="2372178" y="0"/>
                        </a:cubicBezTo>
                        <a:cubicBezTo>
                          <a:pt x="2672926" y="-36212"/>
                          <a:pt x="2787870" y="55612"/>
                          <a:pt x="3071971" y="0"/>
                        </a:cubicBezTo>
                        <a:cubicBezTo>
                          <a:pt x="3356072" y="-55612"/>
                          <a:pt x="3379141" y="41226"/>
                          <a:pt x="3665015" y="0"/>
                        </a:cubicBezTo>
                        <a:cubicBezTo>
                          <a:pt x="3950889" y="-41226"/>
                          <a:pt x="4033164" y="53315"/>
                          <a:pt x="4204686" y="0"/>
                        </a:cubicBezTo>
                        <a:cubicBezTo>
                          <a:pt x="4376208" y="-53315"/>
                          <a:pt x="4506423" y="24022"/>
                          <a:pt x="4637608" y="0"/>
                        </a:cubicBezTo>
                        <a:cubicBezTo>
                          <a:pt x="4768793" y="-24022"/>
                          <a:pt x="5149512" y="45810"/>
                          <a:pt x="5337401" y="0"/>
                        </a:cubicBezTo>
                        <a:cubicBezTo>
                          <a:pt x="5395333" y="134770"/>
                          <a:pt x="5334618" y="443521"/>
                          <a:pt x="5337401" y="594360"/>
                        </a:cubicBezTo>
                        <a:cubicBezTo>
                          <a:pt x="5340184" y="745199"/>
                          <a:pt x="5279751" y="968288"/>
                          <a:pt x="5337401" y="1075509"/>
                        </a:cubicBezTo>
                        <a:cubicBezTo>
                          <a:pt x="5395051" y="1182730"/>
                          <a:pt x="5316297" y="1481334"/>
                          <a:pt x="5337401" y="1698172"/>
                        </a:cubicBezTo>
                        <a:cubicBezTo>
                          <a:pt x="5358505" y="1915010"/>
                          <a:pt x="5276664" y="2054068"/>
                          <a:pt x="5337401" y="2235926"/>
                        </a:cubicBezTo>
                        <a:cubicBezTo>
                          <a:pt x="5398138" y="2417784"/>
                          <a:pt x="5324875" y="2635893"/>
                          <a:pt x="5337401" y="2830286"/>
                        </a:cubicBezTo>
                        <a:cubicBezTo>
                          <a:pt x="5089621" y="2878363"/>
                          <a:pt x="4982876" y="2797564"/>
                          <a:pt x="4797730" y="2830286"/>
                        </a:cubicBezTo>
                        <a:cubicBezTo>
                          <a:pt x="4612584" y="2863008"/>
                          <a:pt x="4359358" y="2760805"/>
                          <a:pt x="4151312" y="2830286"/>
                        </a:cubicBezTo>
                        <a:cubicBezTo>
                          <a:pt x="3943266" y="2899767"/>
                          <a:pt x="3721714" y="2774168"/>
                          <a:pt x="3451519" y="2830286"/>
                        </a:cubicBezTo>
                        <a:cubicBezTo>
                          <a:pt x="3181324" y="2886404"/>
                          <a:pt x="2935604" y="2752774"/>
                          <a:pt x="2805101" y="2830286"/>
                        </a:cubicBezTo>
                        <a:cubicBezTo>
                          <a:pt x="2674598" y="2907798"/>
                          <a:pt x="2308967" y="2789022"/>
                          <a:pt x="2105308" y="2830286"/>
                        </a:cubicBezTo>
                        <a:cubicBezTo>
                          <a:pt x="1901649" y="2871550"/>
                          <a:pt x="1704302" y="2800725"/>
                          <a:pt x="1512264" y="2830286"/>
                        </a:cubicBezTo>
                        <a:cubicBezTo>
                          <a:pt x="1320226" y="2859847"/>
                          <a:pt x="1265775" y="2814136"/>
                          <a:pt x="1079341" y="2830286"/>
                        </a:cubicBezTo>
                        <a:cubicBezTo>
                          <a:pt x="892907" y="2846436"/>
                          <a:pt x="807503" y="2815461"/>
                          <a:pt x="646419" y="2830286"/>
                        </a:cubicBezTo>
                        <a:cubicBezTo>
                          <a:pt x="485335" y="2845111"/>
                          <a:pt x="146775" y="2820032"/>
                          <a:pt x="0" y="2830286"/>
                        </a:cubicBezTo>
                        <a:cubicBezTo>
                          <a:pt x="-15276" y="2523998"/>
                          <a:pt x="26234" y="2407519"/>
                          <a:pt x="0" y="2207623"/>
                        </a:cubicBezTo>
                        <a:cubicBezTo>
                          <a:pt x="-26234" y="2007727"/>
                          <a:pt x="36149" y="1892436"/>
                          <a:pt x="0" y="1669869"/>
                        </a:cubicBezTo>
                        <a:cubicBezTo>
                          <a:pt x="-36149" y="1447302"/>
                          <a:pt x="54815" y="1427010"/>
                          <a:pt x="0" y="1188720"/>
                        </a:cubicBezTo>
                        <a:cubicBezTo>
                          <a:pt x="-54815" y="950430"/>
                          <a:pt x="55643" y="783805"/>
                          <a:pt x="0" y="650966"/>
                        </a:cubicBezTo>
                        <a:cubicBezTo>
                          <a:pt x="-55643" y="518127"/>
                          <a:pt x="74438" y="15056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  <a:spcAft>
                <a:spcPts val="800"/>
              </a:spcAft>
            </a:pPr>
            <a:r>
              <a:rPr lang="es-CL" sz="2800" dirty="0">
                <a:solidFill>
                  <a:srgbClr val="000000"/>
                </a:solidFill>
                <a:latin typeface="Britannic Bold" panose="020B0903060703020204" pitchFamily="34" charset="0"/>
                <a:cs typeface="Calibri" panose="020F0502020204030204" pitchFamily="34" charset="0"/>
              </a:rPr>
              <a:t>Convenio Financiero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2400" dirty="0">
                <a:solidFill>
                  <a:srgbClr val="000000"/>
                </a:solidFill>
                <a:latin typeface="Britannic Bold" panose="020B0903060703020204" pitchFamily="34" charset="0"/>
                <a:cs typeface="Calibri" panose="020F0502020204030204" pitchFamily="34" charset="0"/>
              </a:rPr>
              <a:t>   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6496359B-A63D-764C-DB8C-C520A0200627}"/>
              </a:ext>
            </a:extLst>
          </p:cNvPr>
          <p:cNvSpPr/>
          <p:nvPr/>
        </p:nvSpPr>
        <p:spPr>
          <a:xfrm>
            <a:off x="11525137" y="203199"/>
            <a:ext cx="348343" cy="34834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54A8B0BA-6257-F0CE-40D8-EAFCAF91BE05}"/>
              </a:ext>
            </a:extLst>
          </p:cNvPr>
          <p:cNvSpPr/>
          <p:nvPr/>
        </p:nvSpPr>
        <p:spPr>
          <a:xfrm rot="10800000">
            <a:off x="10069337" y="210344"/>
            <a:ext cx="348343" cy="34834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360DF67E-C1C4-E875-47FE-E0D4115DBC53}"/>
              </a:ext>
            </a:extLst>
          </p:cNvPr>
          <p:cNvSpPr/>
          <p:nvPr/>
        </p:nvSpPr>
        <p:spPr>
          <a:xfrm>
            <a:off x="11553709" y="6250500"/>
            <a:ext cx="348343" cy="34834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9" name="Rectángulo: esquinas redondeadas 38">
            <a:extLst>
              <a:ext uri="{FF2B5EF4-FFF2-40B4-BE49-F238E27FC236}">
                <a16:creationId xmlns:a16="http://schemas.microsoft.com/office/drawing/2014/main" id="{56C932F3-8B2B-A4E4-43D2-20DAF6A281BF}"/>
              </a:ext>
            </a:extLst>
          </p:cNvPr>
          <p:cNvSpPr/>
          <p:nvPr/>
        </p:nvSpPr>
        <p:spPr>
          <a:xfrm>
            <a:off x="5996100" y="1"/>
            <a:ext cx="4715953" cy="210343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2B14A84-2978-3CBA-15D2-DA3694D57F56}"/>
              </a:ext>
            </a:extLst>
          </p:cNvPr>
          <p:cNvSpPr txBox="1"/>
          <p:nvPr/>
        </p:nvSpPr>
        <p:spPr>
          <a:xfrm>
            <a:off x="-165287" y="1312950"/>
            <a:ext cx="5514590" cy="336778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Consolidación de deuda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Crédito de consumo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Descuento por planilla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Atención personalizada</a:t>
            </a:r>
            <a:endParaRPr kumimoji="0" lang="es-CL" sz="1800" b="0" i="0" u="none" strike="noStrike" kern="1200" cap="none" spc="0" normalizeH="0" baseline="0" noProof="0" dirty="0">
              <a:ln w="9525" cap="rnd" cmpd="sng" algn="ctr">
                <a:solidFill>
                  <a:srgbClr val="404040"/>
                </a:solidFill>
                <a:prstDash val="solid"/>
                <a:bevel/>
              </a:ln>
              <a:solidFill>
                <a:srgbClr val="40404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Con informes comerciales negativos</a:t>
            </a:r>
            <a:endParaRPr lang="es-C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/>
            <a:r>
              <a:rPr lang="es-CL" sz="1800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- Tarifas especiales por apertura de convenio</a:t>
            </a:r>
            <a:endParaRPr lang="es-C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endParaRPr lang="es-CL" dirty="0">
              <a:ln w="9525" cap="rnd" cmpd="sng" algn="ctr">
                <a:solidFill>
                  <a:srgbClr val="404040"/>
                </a:solidFill>
                <a:prstDash val="solid"/>
                <a:bevel/>
              </a:ln>
              <a:solidFill>
                <a:srgbClr val="40404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s-CL" sz="1800" dirty="0">
              <a:ln w="9525" cap="rnd" cmpd="sng" algn="ctr">
                <a:solidFill>
                  <a:srgbClr val="404040"/>
                </a:solidFill>
                <a:prstDash val="solid"/>
                <a:bevel/>
              </a:ln>
              <a:solidFill>
                <a:srgbClr val="40404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1800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72EBFFA-DA0F-B858-C85C-E9F4BDD33775}"/>
              </a:ext>
            </a:extLst>
          </p:cNvPr>
          <p:cNvSpPr txBox="1"/>
          <p:nvPr/>
        </p:nvSpPr>
        <p:spPr>
          <a:xfrm>
            <a:off x="7044274" y="3057993"/>
            <a:ext cx="3134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15BCFCA-E453-4644-C101-7CFE1863BA69}"/>
              </a:ext>
            </a:extLst>
          </p:cNvPr>
          <p:cNvSpPr txBox="1"/>
          <p:nvPr/>
        </p:nvSpPr>
        <p:spPr>
          <a:xfrm>
            <a:off x="549038" y="3992648"/>
            <a:ext cx="419484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REQUISITOS</a:t>
            </a:r>
          </a:p>
          <a:p>
            <a:pPr algn="ctr"/>
            <a:endParaRPr lang="es-CL" dirty="0">
              <a:ln w="9525" cap="rnd" cmpd="sng" algn="ctr">
                <a:solidFill>
                  <a:srgbClr val="404040"/>
                </a:solidFill>
                <a:prstDash val="solid"/>
                <a:bevel/>
              </a:ln>
              <a:solidFill>
                <a:srgbClr val="40404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ctr">
              <a:lnSpc>
                <a:spcPct val="150000"/>
              </a:lnSpc>
              <a:buFontTx/>
              <a:buChar char="-"/>
            </a:pPr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Tres ultimas liquidaciones </a:t>
            </a:r>
          </a:p>
          <a:p>
            <a:pPr marL="285750" indent="-285750" algn="ctr">
              <a:lnSpc>
                <a:spcPct val="150000"/>
              </a:lnSpc>
              <a:buFontTx/>
              <a:buChar char="-"/>
            </a:pPr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Fotocopia Carnet de Identidad</a:t>
            </a:r>
          </a:p>
          <a:p>
            <a:pPr marL="285750" indent="-285750" algn="ctr">
              <a:lnSpc>
                <a:spcPct val="150000"/>
              </a:lnSpc>
              <a:buFontTx/>
              <a:buChar char="-"/>
            </a:pPr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Comprobante de domicilio</a:t>
            </a:r>
          </a:p>
          <a:p>
            <a:pPr marL="285750" indent="-285750" algn="ctr">
              <a:lnSpc>
                <a:spcPct val="150000"/>
              </a:lnSpc>
              <a:buFontTx/>
              <a:buChar char="-"/>
            </a:pPr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Acreditar Certificado de Antigüedad</a:t>
            </a:r>
          </a:p>
          <a:p>
            <a:pPr algn="ctr"/>
            <a:r>
              <a:rPr lang="es-CL" dirty="0"/>
              <a:t> </a:t>
            </a: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B0148BE-CCAC-7750-AF56-00ED06A10E90}"/>
              </a:ext>
            </a:extLst>
          </p:cNvPr>
          <p:cNvSpPr txBox="1"/>
          <p:nvPr/>
        </p:nvSpPr>
        <p:spPr>
          <a:xfrm>
            <a:off x="5096032" y="1593305"/>
            <a:ext cx="651608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L" dirty="0">
              <a:ln w="9525" cap="rnd" cmpd="sng" algn="ctr">
                <a:solidFill>
                  <a:srgbClr val="404040"/>
                </a:solidFill>
                <a:prstDash val="solid"/>
                <a:bevel/>
              </a:ln>
              <a:solidFill>
                <a:srgbClr val="40404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CL" dirty="0">
              <a:ln w="9525" cap="rnd" cmpd="sng" algn="ctr">
                <a:solidFill>
                  <a:srgbClr val="404040"/>
                </a:solidFill>
                <a:prstDash val="solid"/>
                <a:bevel/>
              </a:ln>
              <a:solidFill>
                <a:srgbClr val="40404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ENCARGADOS DE CONVENIO</a:t>
            </a:r>
          </a:p>
          <a:p>
            <a:pPr algn="ctr"/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s-CL" dirty="0">
              <a:ln w="9525" cap="rnd" cmpd="sng" algn="ctr">
                <a:solidFill>
                  <a:srgbClr val="404040"/>
                </a:solidFill>
                <a:prstDash val="solid"/>
                <a:bevel/>
              </a:ln>
              <a:solidFill>
                <a:srgbClr val="40404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Karen Jaramillo Villegas - </a:t>
            </a:r>
            <a:r>
              <a:rPr lang="es-CL" dirty="0">
                <a:ln w="9525" cap="rnd" cmpd="sng" algn="ctr">
                  <a:solidFill>
                    <a:srgbClr val="3D12F2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Kjaramillo@bancrece.cl</a:t>
            </a:r>
          </a:p>
          <a:p>
            <a:pPr algn="ctr"/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+569 49405796 </a:t>
            </a:r>
          </a:p>
          <a:p>
            <a:pPr algn="ctr"/>
            <a:endParaRPr lang="es-CL" dirty="0">
              <a:ln w="9525" cap="rnd" cmpd="sng" algn="ctr">
                <a:solidFill>
                  <a:srgbClr val="404040"/>
                </a:solidFill>
                <a:prstDash val="solid"/>
                <a:bevel/>
              </a:ln>
              <a:solidFill>
                <a:srgbClr val="40404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CL" dirty="0">
              <a:ln w="9525" cap="rnd" cmpd="sng" algn="ctr">
                <a:solidFill>
                  <a:srgbClr val="404040"/>
                </a:solidFill>
                <a:prstDash val="solid"/>
                <a:bevel/>
              </a:ln>
              <a:solidFill>
                <a:srgbClr val="40404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Alexis Aguayo Muñoz - </a:t>
            </a:r>
            <a:r>
              <a:rPr lang="es-CL" dirty="0">
                <a:ln w="9525" cap="rnd" cmpd="sng" algn="ctr">
                  <a:solidFill>
                    <a:srgbClr val="3D12F2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aaduayo@bancrece.cl</a:t>
            </a:r>
          </a:p>
          <a:p>
            <a:pPr algn="ctr"/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+569 92268931 </a:t>
            </a:r>
          </a:p>
          <a:p>
            <a:pPr algn="ctr"/>
            <a:endParaRPr lang="es-CL" dirty="0">
              <a:ln w="9525" cap="rnd" cmpd="sng" algn="ctr">
                <a:solidFill>
                  <a:srgbClr val="404040"/>
                </a:solidFill>
                <a:prstDash val="solid"/>
                <a:bevel/>
              </a:ln>
              <a:solidFill>
                <a:srgbClr val="40404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CL" sz="2400" dirty="0">
              <a:ln w="9525" cap="rnd" cmpd="sng" algn="ctr">
                <a:solidFill>
                  <a:srgbClr val="404040"/>
                </a:solidFill>
                <a:prstDash val="solid"/>
                <a:bevel/>
              </a:ln>
              <a:solidFill>
                <a:srgbClr val="40404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CL" dirty="0">
              <a:ln w="9525" cap="rnd" cmpd="sng" algn="ctr">
                <a:solidFill>
                  <a:srgbClr val="404040"/>
                </a:solidFill>
                <a:prstDash val="solid"/>
                <a:bevel/>
              </a:ln>
              <a:solidFill>
                <a:srgbClr val="40404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7BBDB326-9DED-EE9C-D198-264818AF7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280" y="241139"/>
            <a:ext cx="1054919" cy="1422914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F829DC26-4919-7FEF-6CB6-DB1A541005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0054" y="753334"/>
            <a:ext cx="3523994" cy="650184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4EAC510C-E1B2-6D27-C754-D244181874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1296" y="4721063"/>
            <a:ext cx="286905" cy="286905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B55669D5-073B-3792-641E-605C13B104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8273" y="3578525"/>
            <a:ext cx="296264" cy="29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21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Logotipo, Icono&#10;&#10;Descripción generada automáticamente">
            <a:extLst>
              <a:ext uri="{FF2B5EF4-FFF2-40B4-BE49-F238E27FC236}">
                <a16:creationId xmlns:a16="http://schemas.microsoft.com/office/drawing/2014/main" id="{403B9DB4-17AD-E8BD-C6BD-C815C817A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784" y="4341557"/>
            <a:ext cx="1715439" cy="1843457"/>
          </a:xfrm>
          <a:prstGeom prst="rect">
            <a:avLst/>
          </a:prstGeom>
          <a:ln>
            <a:noFill/>
          </a:ln>
        </p:spPr>
      </p:pic>
      <p:pic>
        <p:nvPicPr>
          <p:cNvPr id="17" name="Imagen 16" descr="Logotipo, Icono&#10;&#10;Descripción generada automáticamente">
            <a:extLst>
              <a:ext uri="{FF2B5EF4-FFF2-40B4-BE49-F238E27FC236}">
                <a16:creationId xmlns:a16="http://schemas.microsoft.com/office/drawing/2014/main" id="{DD03D1B8-C84B-0235-0F39-97C6D0C88AB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752" y="696614"/>
            <a:ext cx="9005619" cy="9677680"/>
          </a:xfrm>
          <a:prstGeom prst="rect">
            <a:avLst/>
          </a:prstGeom>
          <a:ln>
            <a:noFill/>
          </a:ln>
        </p:spPr>
      </p:pic>
      <p:sp>
        <p:nvSpPr>
          <p:cNvPr id="40" name="Rectángulo: esquinas redondeadas 39">
            <a:extLst>
              <a:ext uri="{FF2B5EF4-FFF2-40B4-BE49-F238E27FC236}">
                <a16:creationId xmlns:a16="http://schemas.microsoft.com/office/drawing/2014/main" id="{23B89956-E7F3-007B-79E3-8C077DC6D20C}"/>
              </a:ext>
            </a:extLst>
          </p:cNvPr>
          <p:cNvSpPr/>
          <p:nvPr/>
        </p:nvSpPr>
        <p:spPr>
          <a:xfrm rot="16200000">
            <a:off x="-1489375" y="3309755"/>
            <a:ext cx="3217239" cy="238488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7F5E45D4-A78C-F69B-17CE-2D319DBE306A}"/>
              </a:ext>
            </a:extLst>
          </p:cNvPr>
          <p:cNvSpPr/>
          <p:nvPr/>
        </p:nvSpPr>
        <p:spPr>
          <a:xfrm>
            <a:off x="10947715" y="6284120"/>
            <a:ext cx="652459" cy="31472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11EDEFD7-E819-28A7-7CE3-FF61C796823D}"/>
              </a:ext>
            </a:extLst>
          </p:cNvPr>
          <p:cNvSpPr/>
          <p:nvPr/>
        </p:nvSpPr>
        <p:spPr>
          <a:xfrm rot="16200000">
            <a:off x="11418291" y="5857962"/>
            <a:ext cx="619183" cy="3147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7AD48E7E-0530-03F0-43DF-266C75BC763F}"/>
              </a:ext>
            </a:extLst>
          </p:cNvPr>
          <p:cNvSpPr/>
          <p:nvPr/>
        </p:nvSpPr>
        <p:spPr>
          <a:xfrm>
            <a:off x="11488223" y="6185014"/>
            <a:ext cx="479313" cy="4793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496ACB48-D577-E09D-01FC-31BFEEA05078}"/>
              </a:ext>
            </a:extLst>
          </p:cNvPr>
          <p:cNvSpPr/>
          <p:nvPr/>
        </p:nvSpPr>
        <p:spPr>
          <a:xfrm rot="16200000">
            <a:off x="11418290" y="585532"/>
            <a:ext cx="619183" cy="31477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D77018DC-5177-CC7B-1641-C039253CE056}"/>
              </a:ext>
            </a:extLst>
          </p:cNvPr>
          <p:cNvSpPr/>
          <p:nvPr/>
        </p:nvSpPr>
        <p:spPr>
          <a:xfrm>
            <a:off x="10963275" y="206771"/>
            <a:ext cx="652459" cy="31472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C3641418-F149-407A-AB95-CC50E5BC1D2B}"/>
              </a:ext>
            </a:extLst>
          </p:cNvPr>
          <p:cNvSpPr/>
          <p:nvPr/>
        </p:nvSpPr>
        <p:spPr>
          <a:xfrm>
            <a:off x="11465718" y="136636"/>
            <a:ext cx="479313" cy="4793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DFE0C40B-912B-FED4-85B2-C24C1B601DAD}"/>
              </a:ext>
            </a:extLst>
          </p:cNvPr>
          <p:cNvSpPr/>
          <p:nvPr/>
        </p:nvSpPr>
        <p:spPr>
          <a:xfrm>
            <a:off x="403084" y="158065"/>
            <a:ext cx="5424997" cy="7661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 cmpd="thickThin">
            <a:extLst>
              <a:ext uri="{C807C97D-BFC1-408E-A445-0C87EB9F89A2}">
                <ask:lineSketchStyleProps xmlns:ask="http://schemas.microsoft.com/office/drawing/2018/sketchyshapes" sd="3753169933">
                  <a:custGeom>
                    <a:avLst/>
                    <a:gdLst>
                      <a:gd name="connsiteX0" fmla="*/ 0 w 5337401"/>
                      <a:gd name="connsiteY0" fmla="*/ 0 h 2830286"/>
                      <a:gd name="connsiteX1" fmla="*/ 646419 w 5337401"/>
                      <a:gd name="connsiteY1" fmla="*/ 0 h 2830286"/>
                      <a:gd name="connsiteX2" fmla="*/ 1132715 w 5337401"/>
                      <a:gd name="connsiteY2" fmla="*/ 0 h 2830286"/>
                      <a:gd name="connsiteX3" fmla="*/ 1672386 w 5337401"/>
                      <a:gd name="connsiteY3" fmla="*/ 0 h 2830286"/>
                      <a:gd name="connsiteX4" fmla="*/ 2212056 w 5337401"/>
                      <a:gd name="connsiteY4" fmla="*/ 0 h 2830286"/>
                      <a:gd name="connsiteX5" fmla="*/ 2858475 w 5337401"/>
                      <a:gd name="connsiteY5" fmla="*/ 0 h 2830286"/>
                      <a:gd name="connsiteX6" fmla="*/ 3291397 w 5337401"/>
                      <a:gd name="connsiteY6" fmla="*/ 0 h 2830286"/>
                      <a:gd name="connsiteX7" fmla="*/ 3937816 w 5337401"/>
                      <a:gd name="connsiteY7" fmla="*/ 0 h 2830286"/>
                      <a:gd name="connsiteX8" fmla="*/ 4370738 w 5337401"/>
                      <a:gd name="connsiteY8" fmla="*/ 0 h 2830286"/>
                      <a:gd name="connsiteX9" fmla="*/ 5337401 w 5337401"/>
                      <a:gd name="connsiteY9" fmla="*/ 0 h 2830286"/>
                      <a:gd name="connsiteX10" fmla="*/ 5337401 w 5337401"/>
                      <a:gd name="connsiteY10" fmla="*/ 622663 h 2830286"/>
                      <a:gd name="connsiteX11" fmla="*/ 5337401 w 5337401"/>
                      <a:gd name="connsiteY11" fmla="*/ 1245326 h 2830286"/>
                      <a:gd name="connsiteX12" fmla="*/ 5337401 w 5337401"/>
                      <a:gd name="connsiteY12" fmla="*/ 1867989 h 2830286"/>
                      <a:gd name="connsiteX13" fmla="*/ 5337401 w 5337401"/>
                      <a:gd name="connsiteY13" fmla="*/ 2830286 h 2830286"/>
                      <a:gd name="connsiteX14" fmla="*/ 4797730 w 5337401"/>
                      <a:gd name="connsiteY14" fmla="*/ 2830286 h 2830286"/>
                      <a:gd name="connsiteX15" fmla="*/ 4097938 w 5337401"/>
                      <a:gd name="connsiteY15" fmla="*/ 2830286 h 2830286"/>
                      <a:gd name="connsiteX16" fmla="*/ 3451519 w 5337401"/>
                      <a:gd name="connsiteY16" fmla="*/ 2830286 h 2830286"/>
                      <a:gd name="connsiteX17" fmla="*/ 3018597 w 5337401"/>
                      <a:gd name="connsiteY17" fmla="*/ 2830286 h 2830286"/>
                      <a:gd name="connsiteX18" fmla="*/ 2372178 w 5337401"/>
                      <a:gd name="connsiteY18" fmla="*/ 2830286 h 2830286"/>
                      <a:gd name="connsiteX19" fmla="*/ 1939256 w 5337401"/>
                      <a:gd name="connsiteY19" fmla="*/ 2830286 h 2830286"/>
                      <a:gd name="connsiteX20" fmla="*/ 1239463 w 5337401"/>
                      <a:gd name="connsiteY20" fmla="*/ 2830286 h 2830286"/>
                      <a:gd name="connsiteX21" fmla="*/ 593045 w 5337401"/>
                      <a:gd name="connsiteY21" fmla="*/ 2830286 h 2830286"/>
                      <a:gd name="connsiteX22" fmla="*/ 0 w 5337401"/>
                      <a:gd name="connsiteY22" fmla="*/ 2830286 h 2830286"/>
                      <a:gd name="connsiteX23" fmla="*/ 0 w 5337401"/>
                      <a:gd name="connsiteY23" fmla="*/ 2207623 h 2830286"/>
                      <a:gd name="connsiteX24" fmla="*/ 0 w 5337401"/>
                      <a:gd name="connsiteY24" fmla="*/ 1698172 h 2830286"/>
                      <a:gd name="connsiteX25" fmla="*/ 0 w 5337401"/>
                      <a:gd name="connsiteY25" fmla="*/ 1217023 h 2830286"/>
                      <a:gd name="connsiteX26" fmla="*/ 0 w 5337401"/>
                      <a:gd name="connsiteY26" fmla="*/ 622663 h 2830286"/>
                      <a:gd name="connsiteX27" fmla="*/ 0 w 5337401"/>
                      <a:gd name="connsiteY27" fmla="*/ 0 h 2830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5337401" h="2830286" fill="none" extrusionOk="0">
                        <a:moveTo>
                          <a:pt x="0" y="0"/>
                        </a:moveTo>
                        <a:cubicBezTo>
                          <a:pt x="148085" y="-72704"/>
                          <a:pt x="364429" y="20191"/>
                          <a:pt x="646419" y="0"/>
                        </a:cubicBezTo>
                        <a:cubicBezTo>
                          <a:pt x="928409" y="-20191"/>
                          <a:pt x="950320" y="4950"/>
                          <a:pt x="1132715" y="0"/>
                        </a:cubicBezTo>
                        <a:cubicBezTo>
                          <a:pt x="1315110" y="-4950"/>
                          <a:pt x="1407722" y="17616"/>
                          <a:pt x="1672386" y="0"/>
                        </a:cubicBezTo>
                        <a:cubicBezTo>
                          <a:pt x="1937050" y="-17616"/>
                          <a:pt x="2053522" y="51036"/>
                          <a:pt x="2212056" y="0"/>
                        </a:cubicBezTo>
                        <a:cubicBezTo>
                          <a:pt x="2370590" y="-51036"/>
                          <a:pt x="2716862" y="75994"/>
                          <a:pt x="2858475" y="0"/>
                        </a:cubicBezTo>
                        <a:cubicBezTo>
                          <a:pt x="3000088" y="-75994"/>
                          <a:pt x="3093764" y="36710"/>
                          <a:pt x="3291397" y="0"/>
                        </a:cubicBezTo>
                        <a:cubicBezTo>
                          <a:pt x="3489030" y="-36710"/>
                          <a:pt x="3649373" y="26751"/>
                          <a:pt x="3937816" y="0"/>
                        </a:cubicBezTo>
                        <a:cubicBezTo>
                          <a:pt x="4226259" y="-26751"/>
                          <a:pt x="4171126" y="3659"/>
                          <a:pt x="4370738" y="0"/>
                        </a:cubicBezTo>
                        <a:cubicBezTo>
                          <a:pt x="4570350" y="-3659"/>
                          <a:pt x="4971694" y="57093"/>
                          <a:pt x="5337401" y="0"/>
                        </a:cubicBezTo>
                        <a:cubicBezTo>
                          <a:pt x="5355905" y="213267"/>
                          <a:pt x="5289029" y="410792"/>
                          <a:pt x="5337401" y="622663"/>
                        </a:cubicBezTo>
                        <a:cubicBezTo>
                          <a:pt x="5385773" y="834534"/>
                          <a:pt x="5293811" y="963029"/>
                          <a:pt x="5337401" y="1245326"/>
                        </a:cubicBezTo>
                        <a:cubicBezTo>
                          <a:pt x="5380991" y="1527623"/>
                          <a:pt x="5330595" y="1663885"/>
                          <a:pt x="5337401" y="1867989"/>
                        </a:cubicBezTo>
                        <a:cubicBezTo>
                          <a:pt x="5344207" y="2072093"/>
                          <a:pt x="5251118" y="2608546"/>
                          <a:pt x="5337401" y="2830286"/>
                        </a:cubicBezTo>
                        <a:cubicBezTo>
                          <a:pt x="5193145" y="2836774"/>
                          <a:pt x="5016887" y="2785644"/>
                          <a:pt x="4797730" y="2830286"/>
                        </a:cubicBezTo>
                        <a:cubicBezTo>
                          <a:pt x="4578573" y="2874928"/>
                          <a:pt x="4412435" y="2800370"/>
                          <a:pt x="4097938" y="2830286"/>
                        </a:cubicBezTo>
                        <a:cubicBezTo>
                          <a:pt x="3783441" y="2860202"/>
                          <a:pt x="3726447" y="2799398"/>
                          <a:pt x="3451519" y="2830286"/>
                        </a:cubicBezTo>
                        <a:cubicBezTo>
                          <a:pt x="3176591" y="2861174"/>
                          <a:pt x="3215919" y="2788162"/>
                          <a:pt x="3018597" y="2830286"/>
                        </a:cubicBezTo>
                        <a:cubicBezTo>
                          <a:pt x="2821275" y="2872410"/>
                          <a:pt x="2519285" y="2779201"/>
                          <a:pt x="2372178" y="2830286"/>
                        </a:cubicBezTo>
                        <a:cubicBezTo>
                          <a:pt x="2225071" y="2881371"/>
                          <a:pt x="2054396" y="2810044"/>
                          <a:pt x="1939256" y="2830286"/>
                        </a:cubicBezTo>
                        <a:cubicBezTo>
                          <a:pt x="1824116" y="2850528"/>
                          <a:pt x="1574529" y="2794462"/>
                          <a:pt x="1239463" y="2830286"/>
                        </a:cubicBezTo>
                        <a:cubicBezTo>
                          <a:pt x="904397" y="2866110"/>
                          <a:pt x="729895" y="2826147"/>
                          <a:pt x="593045" y="2830286"/>
                        </a:cubicBezTo>
                        <a:cubicBezTo>
                          <a:pt x="456195" y="2834425"/>
                          <a:pt x="121250" y="2822040"/>
                          <a:pt x="0" y="2830286"/>
                        </a:cubicBezTo>
                        <a:cubicBezTo>
                          <a:pt x="-1875" y="2682768"/>
                          <a:pt x="12811" y="2361313"/>
                          <a:pt x="0" y="2207623"/>
                        </a:cubicBezTo>
                        <a:cubicBezTo>
                          <a:pt x="-12811" y="2053933"/>
                          <a:pt x="3592" y="1923494"/>
                          <a:pt x="0" y="1698172"/>
                        </a:cubicBezTo>
                        <a:cubicBezTo>
                          <a:pt x="-3592" y="1472850"/>
                          <a:pt x="30326" y="1427977"/>
                          <a:pt x="0" y="1217023"/>
                        </a:cubicBezTo>
                        <a:cubicBezTo>
                          <a:pt x="-30326" y="1006069"/>
                          <a:pt x="22459" y="790884"/>
                          <a:pt x="0" y="622663"/>
                        </a:cubicBezTo>
                        <a:cubicBezTo>
                          <a:pt x="-22459" y="454442"/>
                          <a:pt x="37875" y="219583"/>
                          <a:pt x="0" y="0"/>
                        </a:cubicBezTo>
                        <a:close/>
                      </a:path>
                      <a:path w="5337401" h="2830286" stroke="0" extrusionOk="0">
                        <a:moveTo>
                          <a:pt x="0" y="0"/>
                        </a:moveTo>
                        <a:cubicBezTo>
                          <a:pt x="190143" y="-29168"/>
                          <a:pt x="446001" y="13817"/>
                          <a:pt x="646419" y="0"/>
                        </a:cubicBezTo>
                        <a:cubicBezTo>
                          <a:pt x="846837" y="-13817"/>
                          <a:pt x="1025967" y="55119"/>
                          <a:pt x="1132715" y="0"/>
                        </a:cubicBezTo>
                        <a:cubicBezTo>
                          <a:pt x="1239463" y="-55119"/>
                          <a:pt x="1555420" y="1094"/>
                          <a:pt x="1672386" y="0"/>
                        </a:cubicBezTo>
                        <a:cubicBezTo>
                          <a:pt x="1789352" y="-1094"/>
                          <a:pt x="2071430" y="36212"/>
                          <a:pt x="2372178" y="0"/>
                        </a:cubicBezTo>
                        <a:cubicBezTo>
                          <a:pt x="2672926" y="-36212"/>
                          <a:pt x="2787870" y="55612"/>
                          <a:pt x="3071971" y="0"/>
                        </a:cubicBezTo>
                        <a:cubicBezTo>
                          <a:pt x="3356072" y="-55612"/>
                          <a:pt x="3379141" y="41226"/>
                          <a:pt x="3665015" y="0"/>
                        </a:cubicBezTo>
                        <a:cubicBezTo>
                          <a:pt x="3950889" y="-41226"/>
                          <a:pt x="4033164" y="53315"/>
                          <a:pt x="4204686" y="0"/>
                        </a:cubicBezTo>
                        <a:cubicBezTo>
                          <a:pt x="4376208" y="-53315"/>
                          <a:pt x="4506423" y="24022"/>
                          <a:pt x="4637608" y="0"/>
                        </a:cubicBezTo>
                        <a:cubicBezTo>
                          <a:pt x="4768793" y="-24022"/>
                          <a:pt x="5149512" y="45810"/>
                          <a:pt x="5337401" y="0"/>
                        </a:cubicBezTo>
                        <a:cubicBezTo>
                          <a:pt x="5395333" y="134770"/>
                          <a:pt x="5334618" y="443521"/>
                          <a:pt x="5337401" y="594360"/>
                        </a:cubicBezTo>
                        <a:cubicBezTo>
                          <a:pt x="5340184" y="745199"/>
                          <a:pt x="5279751" y="968288"/>
                          <a:pt x="5337401" y="1075509"/>
                        </a:cubicBezTo>
                        <a:cubicBezTo>
                          <a:pt x="5395051" y="1182730"/>
                          <a:pt x="5316297" y="1481334"/>
                          <a:pt x="5337401" y="1698172"/>
                        </a:cubicBezTo>
                        <a:cubicBezTo>
                          <a:pt x="5358505" y="1915010"/>
                          <a:pt x="5276664" y="2054068"/>
                          <a:pt x="5337401" y="2235926"/>
                        </a:cubicBezTo>
                        <a:cubicBezTo>
                          <a:pt x="5398138" y="2417784"/>
                          <a:pt x="5324875" y="2635893"/>
                          <a:pt x="5337401" y="2830286"/>
                        </a:cubicBezTo>
                        <a:cubicBezTo>
                          <a:pt x="5089621" y="2878363"/>
                          <a:pt x="4982876" y="2797564"/>
                          <a:pt x="4797730" y="2830286"/>
                        </a:cubicBezTo>
                        <a:cubicBezTo>
                          <a:pt x="4612584" y="2863008"/>
                          <a:pt x="4359358" y="2760805"/>
                          <a:pt x="4151312" y="2830286"/>
                        </a:cubicBezTo>
                        <a:cubicBezTo>
                          <a:pt x="3943266" y="2899767"/>
                          <a:pt x="3721714" y="2774168"/>
                          <a:pt x="3451519" y="2830286"/>
                        </a:cubicBezTo>
                        <a:cubicBezTo>
                          <a:pt x="3181324" y="2886404"/>
                          <a:pt x="2935604" y="2752774"/>
                          <a:pt x="2805101" y="2830286"/>
                        </a:cubicBezTo>
                        <a:cubicBezTo>
                          <a:pt x="2674598" y="2907798"/>
                          <a:pt x="2308967" y="2789022"/>
                          <a:pt x="2105308" y="2830286"/>
                        </a:cubicBezTo>
                        <a:cubicBezTo>
                          <a:pt x="1901649" y="2871550"/>
                          <a:pt x="1704302" y="2800725"/>
                          <a:pt x="1512264" y="2830286"/>
                        </a:cubicBezTo>
                        <a:cubicBezTo>
                          <a:pt x="1320226" y="2859847"/>
                          <a:pt x="1265775" y="2814136"/>
                          <a:pt x="1079341" y="2830286"/>
                        </a:cubicBezTo>
                        <a:cubicBezTo>
                          <a:pt x="892907" y="2846436"/>
                          <a:pt x="807503" y="2815461"/>
                          <a:pt x="646419" y="2830286"/>
                        </a:cubicBezTo>
                        <a:cubicBezTo>
                          <a:pt x="485335" y="2845111"/>
                          <a:pt x="146775" y="2820032"/>
                          <a:pt x="0" y="2830286"/>
                        </a:cubicBezTo>
                        <a:cubicBezTo>
                          <a:pt x="-15276" y="2523998"/>
                          <a:pt x="26234" y="2407519"/>
                          <a:pt x="0" y="2207623"/>
                        </a:cubicBezTo>
                        <a:cubicBezTo>
                          <a:pt x="-26234" y="2007727"/>
                          <a:pt x="36149" y="1892436"/>
                          <a:pt x="0" y="1669869"/>
                        </a:cubicBezTo>
                        <a:cubicBezTo>
                          <a:pt x="-36149" y="1447302"/>
                          <a:pt x="54815" y="1427010"/>
                          <a:pt x="0" y="1188720"/>
                        </a:cubicBezTo>
                        <a:cubicBezTo>
                          <a:pt x="-54815" y="950430"/>
                          <a:pt x="55643" y="783805"/>
                          <a:pt x="0" y="650966"/>
                        </a:cubicBezTo>
                        <a:cubicBezTo>
                          <a:pt x="-55643" y="518127"/>
                          <a:pt x="74438" y="15056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3200" dirty="0">
                <a:solidFill>
                  <a:srgbClr val="000000"/>
                </a:solidFill>
                <a:latin typeface="Britannic Bold" panose="020B0903060703020204" pitchFamily="34" charset="0"/>
                <a:cs typeface="Calibri" panose="020F0502020204030204" pitchFamily="34" charset="0"/>
              </a:rPr>
              <a:t>Convenio Educacional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6496359B-A63D-764C-DB8C-C520A0200627}"/>
              </a:ext>
            </a:extLst>
          </p:cNvPr>
          <p:cNvSpPr/>
          <p:nvPr/>
        </p:nvSpPr>
        <p:spPr>
          <a:xfrm>
            <a:off x="11525137" y="203199"/>
            <a:ext cx="348343" cy="34834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54A8B0BA-6257-F0CE-40D8-EAFCAF91BE05}"/>
              </a:ext>
            </a:extLst>
          </p:cNvPr>
          <p:cNvSpPr/>
          <p:nvPr/>
        </p:nvSpPr>
        <p:spPr>
          <a:xfrm rot="10800000">
            <a:off x="10069337" y="210344"/>
            <a:ext cx="348343" cy="34834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360DF67E-C1C4-E875-47FE-E0D4115DBC53}"/>
              </a:ext>
            </a:extLst>
          </p:cNvPr>
          <p:cNvSpPr/>
          <p:nvPr/>
        </p:nvSpPr>
        <p:spPr>
          <a:xfrm>
            <a:off x="11553709" y="6250500"/>
            <a:ext cx="348343" cy="34834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9" name="Rectángulo: esquinas redondeadas 38">
            <a:extLst>
              <a:ext uri="{FF2B5EF4-FFF2-40B4-BE49-F238E27FC236}">
                <a16:creationId xmlns:a16="http://schemas.microsoft.com/office/drawing/2014/main" id="{56C932F3-8B2B-A4E4-43D2-20DAF6A281BF}"/>
              </a:ext>
            </a:extLst>
          </p:cNvPr>
          <p:cNvSpPr/>
          <p:nvPr/>
        </p:nvSpPr>
        <p:spPr>
          <a:xfrm rot="16200000">
            <a:off x="9896531" y="3286833"/>
            <a:ext cx="4306605" cy="284333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BD2FEE4C-1AB8-5C94-D05D-0E33BA711E6B}"/>
              </a:ext>
            </a:extLst>
          </p:cNvPr>
          <p:cNvSpPr/>
          <p:nvPr/>
        </p:nvSpPr>
        <p:spPr>
          <a:xfrm rot="10800000">
            <a:off x="3019481" y="6571617"/>
            <a:ext cx="4306605" cy="284333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54CA418-22C1-2967-153A-CDAB6E8001A7}"/>
              </a:ext>
            </a:extLst>
          </p:cNvPr>
          <p:cNvSpPr txBox="1"/>
          <p:nvPr/>
        </p:nvSpPr>
        <p:spPr>
          <a:xfrm>
            <a:off x="2362614" y="4871458"/>
            <a:ext cx="687188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/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Emma Contreras – </a:t>
            </a:r>
            <a:r>
              <a:rPr lang="es-CL" dirty="0">
                <a:ln w="9525" cap="rnd" cmpd="sng" algn="ctr">
                  <a:solidFill>
                    <a:srgbClr val="3D12F2"/>
                  </a:solidFill>
                  <a:prstDash val="solid"/>
                  <a:beve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Emma.contreras@een.edu</a:t>
            </a:r>
            <a:endParaRPr lang="es-CL" dirty="0">
              <a:ln>
                <a:solidFill>
                  <a:srgbClr val="3D12F2"/>
                </a:solidFill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ctr"/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+569 61429165</a:t>
            </a:r>
            <a:endParaRPr lang="es-CL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ctr"/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L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ctr"/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Nélida Fernández Montiel – </a:t>
            </a:r>
            <a:r>
              <a:rPr lang="es-CL" dirty="0">
                <a:ln w="9525" cap="rnd" cmpd="sng" algn="ctr">
                  <a:solidFill>
                    <a:srgbClr val="3D12F2"/>
                  </a:solidFill>
                  <a:prstDash val="solid"/>
                  <a:beve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nelida.fernandez@coopeuch.cl</a:t>
            </a:r>
            <a:endParaRPr lang="es-CL" dirty="0">
              <a:ln>
                <a:solidFill>
                  <a:srgbClr val="3D12F2"/>
                </a:solidFill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ctr"/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+569 78658257</a:t>
            </a:r>
            <a:endParaRPr lang="es-CL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8330E160-1EB7-82BF-D421-778A257D196B}"/>
              </a:ext>
            </a:extLst>
          </p:cNvPr>
          <p:cNvSpPr txBox="1"/>
          <p:nvPr/>
        </p:nvSpPr>
        <p:spPr>
          <a:xfrm>
            <a:off x="827802" y="3093288"/>
            <a:ext cx="526786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MBA Máster en Dirección General de Empresas.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Máster en Dirección de Recursos Humanos.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Máster en Dirección Comercial y Marketing.</a:t>
            </a:r>
          </a:p>
          <a:p>
            <a:endParaRPr lang="es-C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s-CL" dirty="0"/>
          </a:p>
        </p:txBody>
      </p:sp>
      <p:pic>
        <p:nvPicPr>
          <p:cNvPr id="2052" name="Picture 4" descr="Escuela Europea de Negocios Chile">
            <a:extLst>
              <a:ext uri="{FF2B5EF4-FFF2-40B4-BE49-F238E27FC236}">
                <a16:creationId xmlns:a16="http://schemas.microsoft.com/office/drawing/2014/main" id="{FD652297-1986-F9E5-64A9-E0C027BE1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071" y="373240"/>
            <a:ext cx="5197497" cy="422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C7F40C7-D4E5-5B1B-6EAE-8A795D7368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802" y="1062120"/>
            <a:ext cx="5428880" cy="147732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B2E1623-970E-30CB-7B3D-E73E471D34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514" y="5189129"/>
            <a:ext cx="286537" cy="28653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43C46A0-62DC-1CDE-F386-666241B0F6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178" y="5997583"/>
            <a:ext cx="286537" cy="286537"/>
          </a:xfrm>
          <a:prstGeom prst="rect">
            <a:avLst/>
          </a:prstGeom>
        </p:spPr>
      </p:pic>
      <p:sp>
        <p:nvSpPr>
          <p:cNvPr id="38" name="CuadroTexto 37">
            <a:extLst>
              <a:ext uri="{FF2B5EF4-FFF2-40B4-BE49-F238E27FC236}">
                <a16:creationId xmlns:a16="http://schemas.microsoft.com/office/drawing/2014/main" id="{40BFC79E-930E-A146-DF0E-E9EBAD2DB371}"/>
              </a:ext>
            </a:extLst>
          </p:cNvPr>
          <p:cNvSpPr txBox="1"/>
          <p:nvPr/>
        </p:nvSpPr>
        <p:spPr>
          <a:xfrm>
            <a:off x="5275348" y="4421089"/>
            <a:ext cx="14091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CONTACTO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07812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Logotipo, Icono&#10;&#10;Descripción generada automáticamente">
            <a:extLst>
              <a:ext uri="{FF2B5EF4-FFF2-40B4-BE49-F238E27FC236}">
                <a16:creationId xmlns:a16="http://schemas.microsoft.com/office/drawing/2014/main" id="{403B9DB4-17AD-E8BD-C6BD-C815C817A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784" y="4341557"/>
            <a:ext cx="1715439" cy="1843457"/>
          </a:xfrm>
          <a:prstGeom prst="rect">
            <a:avLst/>
          </a:prstGeom>
          <a:ln>
            <a:noFill/>
          </a:ln>
        </p:spPr>
      </p:pic>
      <p:pic>
        <p:nvPicPr>
          <p:cNvPr id="17" name="Imagen 16" descr="Logotipo, Icono&#10;&#10;Descripción generada automáticamente">
            <a:extLst>
              <a:ext uri="{FF2B5EF4-FFF2-40B4-BE49-F238E27FC236}">
                <a16:creationId xmlns:a16="http://schemas.microsoft.com/office/drawing/2014/main" id="{DD03D1B8-C84B-0235-0F39-97C6D0C88AB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752" y="696614"/>
            <a:ext cx="9005619" cy="9677680"/>
          </a:xfrm>
          <a:prstGeom prst="rect">
            <a:avLst/>
          </a:prstGeom>
          <a:ln>
            <a:noFill/>
          </a:ln>
        </p:spPr>
      </p:pic>
      <p:sp>
        <p:nvSpPr>
          <p:cNvPr id="40" name="Rectángulo: esquinas redondeadas 39">
            <a:extLst>
              <a:ext uri="{FF2B5EF4-FFF2-40B4-BE49-F238E27FC236}">
                <a16:creationId xmlns:a16="http://schemas.microsoft.com/office/drawing/2014/main" id="{23B89956-E7F3-007B-79E3-8C077DC6D20C}"/>
              </a:ext>
            </a:extLst>
          </p:cNvPr>
          <p:cNvSpPr/>
          <p:nvPr/>
        </p:nvSpPr>
        <p:spPr>
          <a:xfrm rot="16200000">
            <a:off x="-1489375" y="3309755"/>
            <a:ext cx="3217239" cy="238488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7F5E45D4-A78C-F69B-17CE-2D319DBE306A}"/>
              </a:ext>
            </a:extLst>
          </p:cNvPr>
          <p:cNvSpPr/>
          <p:nvPr/>
        </p:nvSpPr>
        <p:spPr>
          <a:xfrm>
            <a:off x="10947715" y="6284120"/>
            <a:ext cx="652459" cy="31472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11EDEFD7-E819-28A7-7CE3-FF61C796823D}"/>
              </a:ext>
            </a:extLst>
          </p:cNvPr>
          <p:cNvSpPr/>
          <p:nvPr/>
        </p:nvSpPr>
        <p:spPr>
          <a:xfrm rot="16200000">
            <a:off x="11418291" y="5857962"/>
            <a:ext cx="619183" cy="3147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7AD48E7E-0530-03F0-43DF-266C75BC763F}"/>
              </a:ext>
            </a:extLst>
          </p:cNvPr>
          <p:cNvSpPr/>
          <p:nvPr/>
        </p:nvSpPr>
        <p:spPr>
          <a:xfrm>
            <a:off x="11488223" y="6185014"/>
            <a:ext cx="479313" cy="4793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496ACB48-D577-E09D-01FC-31BFEEA05078}"/>
              </a:ext>
            </a:extLst>
          </p:cNvPr>
          <p:cNvSpPr/>
          <p:nvPr/>
        </p:nvSpPr>
        <p:spPr>
          <a:xfrm rot="16200000">
            <a:off x="11418290" y="585532"/>
            <a:ext cx="619183" cy="31477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D77018DC-5177-CC7B-1641-C039253CE056}"/>
              </a:ext>
            </a:extLst>
          </p:cNvPr>
          <p:cNvSpPr/>
          <p:nvPr/>
        </p:nvSpPr>
        <p:spPr>
          <a:xfrm>
            <a:off x="10963275" y="206771"/>
            <a:ext cx="652459" cy="31472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C3641418-F149-407A-AB95-CC50E5BC1D2B}"/>
              </a:ext>
            </a:extLst>
          </p:cNvPr>
          <p:cNvSpPr/>
          <p:nvPr/>
        </p:nvSpPr>
        <p:spPr>
          <a:xfrm>
            <a:off x="11465718" y="136636"/>
            <a:ext cx="479313" cy="4793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DFE0C40B-912B-FED4-85B2-C24C1B601DAD}"/>
              </a:ext>
            </a:extLst>
          </p:cNvPr>
          <p:cNvSpPr/>
          <p:nvPr/>
        </p:nvSpPr>
        <p:spPr>
          <a:xfrm>
            <a:off x="337174" y="286385"/>
            <a:ext cx="4692027" cy="7661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 cmpd="thickThin">
            <a:extLst>
              <a:ext uri="{C807C97D-BFC1-408E-A445-0C87EB9F89A2}">
                <ask:lineSketchStyleProps xmlns:ask="http://schemas.microsoft.com/office/drawing/2018/sketchyshapes" sd="3753169933">
                  <a:custGeom>
                    <a:avLst/>
                    <a:gdLst>
                      <a:gd name="connsiteX0" fmla="*/ 0 w 5337401"/>
                      <a:gd name="connsiteY0" fmla="*/ 0 h 2830286"/>
                      <a:gd name="connsiteX1" fmla="*/ 646419 w 5337401"/>
                      <a:gd name="connsiteY1" fmla="*/ 0 h 2830286"/>
                      <a:gd name="connsiteX2" fmla="*/ 1132715 w 5337401"/>
                      <a:gd name="connsiteY2" fmla="*/ 0 h 2830286"/>
                      <a:gd name="connsiteX3" fmla="*/ 1672386 w 5337401"/>
                      <a:gd name="connsiteY3" fmla="*/ 0 h 2830286"/>
                      <a:gd name="connsiteX4" fmla="*/ 2212056 w 5337401"/>
                      <a:gd name="connsiteY4" fmla="*/ 0 h 2830286"/>
                      <a:gd name="connsiteX5" fmla="*/ 2858475 w 5337401"/>
                      <a:gd name="connsiteY5" fmla="*/ 0 h 2830286"/>
                      <a:gd name="connsiteX6" fmla="*/ 3291397 w 5337401"/>
                      <a:gd name="connsiteY6" fmla="*/ 0 h 2830286"/>
                      <a:gd name="connsiteX7" fmla="*/ 3937816 w 5337401"/>
                      <a:gd name="connsiteY7" fmla="*/ 0 h 2830286"/>
                      <a:gd name="connsiteX8" fmla="*/ 4370738 w 5337401"/>
                      <a:gd name="connsiteY8" fmla="*/ 0 h 2830286"/>
                      <a:gd name="connsiteX9" fmla="*/ 5337401 w 5337401"/>
                      <a:gd name="connsiteY9" fmla="*/ 0 h 2830286"/>
                      <a:gd name="connsiteX10" fmla="*/ 5337401 w 5337401"/>
                      <a:gd name="connsiteY10" fmla="*/ 622663 h 2830286"/>
                      <a:gd name="connsiteX11" fmla="*/ 5337401 w 5337401"/>
                      <a:gd name="connsiteY11" fmla="*/ 1245326 h 2830286"/>
                      <a:gd name="connsiteX12" fmla="*/ 5337401 w 5337401"/>
                      <a:gd name="connsiteY12" fmla="*/ 1867989 h 2830286"/>
                      <a:gd name="connsiteX13" fmla="*/ 5337401 w 5337401"/>
                      <a:gd name="connsiteY13" fmla="*/ 2830286 h 2830286"/>
                      <a:gd name="connsiteX14" fmla="*/ 4797730 w 5337401"/>
                      <a:gd name="connsiteY14" fmla="*/ 2830286 h 2830286"/>
                      <a:gd name="connsiteX15" fmla="*/ 4097938 w 5337401"/>
                      <a:gd name="connsiteY15" fmla="*/ 2830286 h 2830286"/>
                      <a:gd name="connsiteX16" fmla="*/ 3451519 w 5337401"/>
                      <a:gd name="connsiteY16" fmla="*/ 2830286 h 2830286"/>
                      <a:gd name="connsiteX17" fmla="*/ 3018597 w 5337401"/>
                      <a:gd name="connsiteY17" fmla="*/ 2830286 h 2830286"/>
                      <a:gd name="connsiteX18" fmla="*/ 2372178 w 5337401"/>
                      <a:gd name="connsiteY18" fmla="*/ 2830286 h 2830286"/>
                      <a:gd name="connsiteX19" fmla="*/ 1939256 w 5337401"/>
                      <a:gd name="connsiteY19" fmla="*/ 2830286 h 2830286"/>
                      <a:gd name="connsiteX20" fmla="*/ 1239463 w 5337401"/>
                      <a:gd name="connsiteY20" fmla="*/ 2830286 h 2830286"/>
                      <a:gd name="connsiteX21" fmla="*/ 593045 w 5337401"/>
                      <a:gd name="connsiteY21" fmla="*/ 2830286 h 2830286"/>
                      <a:gd name="connsiteX22" fmla="*/ 0 w 5337401"/>
                      <a:gd name="connsiteY22" fmla="*/ 2830286 h 2830286"/>
                      <a:gd name="connsiteX23" fmla="*/ 0 w 5337401"/>
                      <a:gd name="connsiteY23" fmla="*/ 2207623 h 2830286"/>
                      <a:gd name="connsiteX24" fmla="*/ 0 w 5337401"/>
                      <a:gd name="connsiteY24" fmla="*/ 1698172 h 2830286"/>
                      <a:gd name="connsiteX25" fmla="*/ 0 w 5337401"/>
                      <a:gd name="connsiteY25" fmla="*/ 1217023 h 2830286"/>
                      <a:gd name="connsiteX26" fmla="*/ 0 w 5337401"/>
                      <a:gd name="connsiteY26" fmla="*/ 622663 h 2830286"/>
                      <a:gd name="connsiteX27" fmla="*/ 0 w 5337401"/>
                      <a:gd name="connsiteY27" fmla="*/ 0 h 2830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5337401" h="2830286" fill="none" extrusionOk="0">
                        <a:moveTo>
                          <a:pt x="0" y="0"/>
                        </a:moveTo>
                        <a:cubicBezTo>
                          <a:pt x="148085" y="-72704"/>
                          <a:pt x="364429" y="20191"/>
                          <a:pt x="646419" y="0"/>
                        </a:cubicBezTo>
                        <a:cubicBezTo>
                          <a:pt x="928409" y="-20191"/>
                          <a:pt x="950320" y="4950"/>
                          <a:pt x="1132715" y="0"/>
                        </a:cubicBezTo>
                        <a:cubicBezTo>
                          <a:pt x="1315110" y="-4950"/>
                          <a:pt x="1407722" y="17616"/>
                          <a:pt x="1672386" y="0"/>
                        </a:cubicBezTo>
                        <a:cubicBezTo>
                          <a:pt x="1937050" y="-17616"/>
                          <a:pt x="2053522" y="51036"/>
                          <a:pt x="2212056" y="0"/>
                        </a:cubicBezTo>
                        <a:cubicBezTo>
                          <a:pt x="2370590" y="-51036"/>
                          <a:pt x="2716862" y="75994"/>
                          <a:pt x="2858475" y="0"/>
                        </a:cubicBezTo>
                        <a:cubicBezTo>
                          <a:pt x="3000088" y="-75994"/>
                          <a:pt x="3093764" y="36710"/>
                          <a:pt x="3291397" y="0"/>
                        </a:cubicBezTo>
                        <a:cubicBezTo>
                          <a:pt x="3489030" y="-36710"/>
                          <a:pt x="3649373" y="26751"/>
                          <a:pt x="3937816" y="0"/>
                        </a:cubicBezTo>
                        <a:cubicBezTo>
                          <a:pt x="4226259" y="-26751"/>
                          <a:pt x="4171126" y="3659"/>
                          <a:pt x="4370738" y="0"/>
                        </a:cubicBezTo>
                        <a:cubicBezTo>
                          <a:pt x="4570350" y="-3659"/>
                          <a:pt x="4971694" y="57093"/>
                          <a:pt x="5337401" y="0"/>
                        </a:cubicBezTo>
                        <a:cubicBezTo>
                          <a:pt x="5355905" y="213267"/>
                          <a:pt x="5289029" y="410792"/>
                          <a:pt x="5337401" y="622663"/>
                        </a:cubicBezTo>
                        <a:cubicBezTo>
                          <a:pt x="5385773" y="834534"/>
                          <a:pt x="5293811" y="963029"/>
                          <a:pt x="5337401" y="1245326"/>
                        </a:cubicBezTo>
                        <a:cubicBezTo>
                          <a:pt x="5380991" y="1527623"/>
                          <a:pt x="5330595" y="1663885"/>
                          <a:pt x="5337401" y="1867989"/>
                        </a:cubicBezTo>
                        <a:cubicBezTo>
                          <a:pt x="5344207" y="2072093"/>
                          <a:pt x="5251118" y="2608546"/>
                          <a:pt x="5337401" y="2830286"/>
                        </a:cubicBezTo>
                        <a:cubicBezTo>
                          <a:pt x="5193145" y="2836774"/>
                          <a:pt x="5016887" y="2785644"/>
                          <a:pt x="4797730" y="2830286"/>
                        </a:cubicBezTo>
                        <a:cubicBezTo>
                          <a:pt x="4578573" y="2874928"/>
                          <a:pt x="4412435" y="2800370"/>
                          <a:pt x="4097938" y="2830286"/>
                        </a:cubicBezTo>
                        <a:cubicBezTo>
                          <a:pt x="3783441" y="2860202"/>
                          <a:pt x="3726447" y="2799398"/>
                          <a:pt x="3451519" y="2830286"/>
                        </a:cubicBezTo>
                        <a:cubicBezTo>
                          <a:pt x="3176591" y="2861174"/>
                          <a:pt x="3215919" y="2788162"/>
                          <a:pt x="3018597" y="2830286"/>
                        </a:cubicBezTo>
                        <a:cubicBezTo>
                          <a:pt x="2821275" y="2872410"/>
                          <a:pt x="2519285" y="2779201"/>
                          <a:pt x="2372178" y="2830286"/>
                        </a:cubicBezTo>
                        <a:cubicBezTo>
                          <a:pt x="2225071" y="2881371"/>
                          <a:pt x="2054396" y="2810044"/>
                          <a:pt x="1939256" y="2830286"/>
                        </a:cubicBezTo>
                        <a:cubicBezTo>
                          <a:pt x="1824116" y="2850528"/>
                          <a:pt x="1574529" y="2794462"/>
                          <a:pt x="1239463" y="2830286"/>
                        </a:cubicBezTo>
                        <a:cubicBezTo>
                          <a:pt x="904397" y="2866110"/>
                          <a:pt x="729895" y="2826147"/>
                          <a:pt x="593045" y="2830286"/>
                        </a:cubicBezTo>
                        <a:cubicBezTo>
                          <a:pt x="456195" y="2834425"/>
                          <a:pt x="121250" y="2822040"/>
                          <a:pt x="0" y="2830286"/>
                        </a:cubicBezTo>
                        <a:cubicBezTo>
                          <a:pt x="-1875" y="2682768"/>
                          <a:pt x="12811" y="2361313"/>
                          <a:pt x="0" y="2207623"/>
                        </a:cubicBezTo>
                        <a:cubicBezTo>
                          <a:pt x="-12811" y="2053933"/>
                          <a:pt x="3592" y="1923494"/>
                          <a:pt x="0" y="1698172"/>
                        </a:cubicBezTo>
                        <a:cubicBezTo>
                          <a:pt x="-3592" y="1472850"/>
                          <a:pt x="30326" y="1427977"/>
                          <a:pt x="0" y="1217023"/>
                        </a:cubicBezTo>
                        <a:cubicBezTo>
                          <a:pt x="-30326" y="1006069"/>
                          <a:pt x="22459" y="790884"/>
                          <a:pt x="0" y="622663"/>
                        </a:cubicBezTo>
                        <a:cubicBezTo>
                          <a:pt x="-22459" y="454442"/>
                          <a:pt x="37875" y="219583"/>
                          <a:pt x="0" y="0"/>
                        </a:cubicBezTo>
                        <a:close/>
                      </a:path>
                      <a:path w="5337401" h="2830286" stroke="0" extrusionOk="0">
                        <a:moveTo>
                          <a:pt x="0" y="0"/>
                        </a:moveTo>
                        <a:cubicBezTo>
                          <a:pt x="190143" y="-29168"/>
                          <a:pt x="446001" y="13817"/>
                          <a:pt x="646419" y="0"/>
                        </a:cubicBezTo>
                        <a:cubicBezTo>
                          <a:pt x="846837" y="-13817"/>
                          <a:pt x="1025967" y="55119"/>
                          <a:pt x="1132715" y="0"/>
                        </a:cubicBezTo>
                        <a:cubicBezTo>
                          <a:pt x="1239463" y="-55119"/>
                          <a:pt x="1555420" y="1094"/>
                          <a:pt x="1672386" y="0"/>
                        </a:cubicBezTo>
                        <a:cubicBezTo>
                          <a:pt x="1789352" y="-1094"/>
                          <a:pt x="2071430" y="36212"/>
                          <a:pt x="2372178" y="0"/>
                        </a:cubicBezTo>
                        <a:cubicBezTo>
                          <a:pt x="2672926" y="-36212"/>
                          <a:pt x="2787870" y="55612"/>
                          <a:pt x="3071971" y="0"/>
                        </a:cubicBezTo>
                        <a:cubicBezTo>
                          <a:pt x="3356072" y="-55612"/>
                          <a:pt x="3379141" y="41226"/>
                          <a:pt x="3665015" y="0"/>
                        </a:cubicBezTo>
                        <a:cubicBezTo>
                          <a:pt x="3950889" y="-41226"/>
                          <a:pt x="4033164" y="53315"/>
                          <a:pt x="4204686" y="0"/>
                        </a:cubicBezTo>
                        <a:cubicBezTo>
                          <a:pt x="4376208" y="-53315"/>
                          <a:pt x="4506423" y="24022"/>
                          <a:pt x="4637608" y="0"/>
                        </a:cubicBezTo>
                        <a:cubicBezTo>
                          <a:pt x="4768793" y="-24022"/>
                          <a:pt x="5149512" y="45810"/>
                          <a:pt x="5337401" y="0"/>
                        </a:cubicBezTo>
                        <a:cubicBezTo>
                          <a:pt x="5395333" y="134770"/>
                          <a:pt x="5334618" y="443521"/>
                          <a:pt x="5337401" y="594360"/>
                        </a:cubicBezTo>
                        <a:cubicBezTo>
                          <a:pt x="5340184" y="745199"/>
                          <a:pt x="5279751" y="968288"/>
                          <a:pt x="5337401" y="1075509"/>
                        </a:cubicBezTo>
                        <a:cubicBezTo>
                          <a:pt x="5395051" y="1182730"/>
                          <a:pt x="5316297" y="1481334"/>
                          <a:pt x="5337401" y="1698172"/>
                        </a:cubicBezTo>
                        <a:cubicBezTo>
                          <a:pt x="5358505" y="1915010"/>
                          <a:pt x="5276664" y="2054068"/>
                          <a:pt x="5337401" y="2235926"/>
                        </a:cubicBezTo>
                        <a:cubicBezTo>
                          <a:pt x="5398138" y="2417784"/>
                          <a:pt x="5324875" y="2635893"/>
                          <a:pt x="5337401" y="2830286"/>
                        </a:cubicBezTo>
                        <a:cubicBezTo>
                          <a:pt x="5089621" y="2878363"/>
                          <a:pt x="4982876" y="2797564"/>
                          <a:pt x="4797730" y="2830286"/>
                        </a:cubicBezTo>
                        <a:cubicBezTo>
                          <a:pt x="4612584" y="2863008"/>
                          <a:pt x="4359358" y="2760805"/>
                          <a:pt x="4151312" y="2830286"/>
                        </a:cubicBezTo>
                        <a:cubicBezTo>
                          <a:pt x="3943266" y="2899767"/>
                          <a:pt x="3721714" y="2774168"/>
                          <a:pt x="3451519" y="2830286"/>
                        </a:cubicBezTo>
                        <a:cubicBezTo>
                          <a:pt x="3181324" y="2886404"/>
                          <a:pt x="2935604" y="2752774"/>
                          <a:pt x="2805101" y="2830286"/>
                        </a:cubicBezTo>
                        <a:cubicBezTo>
                          <a:pt x="2674598" y="2907798"/>
                          <a:pt x="2308967" y="2789022"/>
                          <a:pt x="2105308" y="2830286"/>
                        </a:cubicBezTo>
                        <a:cubicBezTo>
                          <a:pt x="1901649" y="2871550"/>
                          <a:pt x="1704302" y="2800725"/>
                          <a:pt x="1512264" y="2830286"/>
                        </a:cubicBezTo>
                        <a:cubicBezTo>
                          <a:pt x="1320226" y="2859847"/>
                          <a:pt x="1265775" y="2814136"/>
                          <a:pt x="1079341" y="2830286"/>
                        </a:cubicBezTo>
                        <a:cubicBezTo>
                          <a:pt x="892907" y="2846436"/>
                          <a:pt x="807503" y="2815461"/>
                          <a:pt x="646419" y="2830286"/>
                        </a:cubicBezTo>
                        <a:cubicBezTo>
                          <a:pt x="485335" y="2845111"/>
                          <a:pt x="146775" y="2820032"/>
                          <a:pt x="0" y="2830286"/>
                        </a:cubicBezTo>
                        <a:cubicBezTo>
                          <a:pt x="-15276" y="2523998"/>
                          <a:pt x="26234" y="2407519"/>
                          <a:pt x="0" y="2207623"/>
                        </a:cubicBezTo>
                        <a:cubicBezTo>
                          <a:pt x="-26234" y="2007727"/>
                          <a:pt x="36149" y="1892436"/>
                          <a:pt x="0" y="1669869"/>
                        </a:cubicBezTo>
                        <a:cubicBezTo>
                          <a:pt x="-36149" y="1447302"/>
                          <a:pt x="54815" y="1427010"/>
                          <a:pt x="0" y="1188720"/>
                        </a:cubicBezTo>
                        <a:cubicBezTo>
                          <a:pt x="-54815" y="950430"/>
                          <a:pt x="55643" y="783805"/>
                          <a:pt x="0" y="650966"/>
                        </a:cubicBezTo>
                        <a:cubicBezTo>
                          <a:pt x="-55643" y="518127"/>
                          <a:pt x="74438" y="15056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3200" dirty="0">
                <a:solidFill>
                  <a:srgbClr val="000000"/>
                </a:solidFill>
                <a:latin typeface="Britannic Bold" panose="020B0903060703020204" pitchFamily="34" charset="0"/>
                <a:cs typeface="Calibri" panose="020F0502020204030204" pitchFamily="34" charset="0"/>
              </a:rPr>
              <a:t>Convenio Educacional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6496359B-A63D-764C-DB8C-C520A0200627}"/>
              </a:ext>
            </a:extLst>
          </p:cNvPr>
          <p:cNvSpPr/>
          <p:nvPr/>
        </p:nvSpPr>
        <p:spPr>
          <a:xfrm>
            <a:off x="11525137" y="203199"/>
            <a:ext cx="348343" cy="34834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54A8B0BA-6257-F0CE-40D8-EAFCAF91BE05}"/>
              </a:ext>
            </a:extLst>
          </p:cNvPr>
          <p:cNvSpPr/>
          <p:nvPr/>
        </p:nvSpPr>
        <p:spPr>
          <a:xfrm rot="10800000">
            <a:off x="10069337" y="210344"/>
            <a:ext cx="348343" cy="34834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360DF67E-C1C4-E875-47FE-E0D4115DBC53}"/>
              </a:ext>
            </a:extLst>
          </p:cNvPr>
          <p:cNvSpPr/>
          <p:nvPr/>
        </p:nvSpPr>
        <p:spPr>
          <a:xfrm>
            <a:off x="11553709" y="6250500"/>
            <a:ext cx="348343" cy="34834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9" name="Rectángulo: esquinas redondeadas 38">
            <a:extLst>
              <a:ext uri="{FF2B5EF4-FFF2-40B4-BE49-F238E27FC236}">
                <a16:creationId xmlns:a16="http://schemas.microsoft.com/office/drawing/2014/main" id="{56C932F3-8B2B-A4E4-43D2-20DAF6A281BF}"/>
              </a:ext>
            </a:extLst>
          </p:cNvPr>
          <p:cNvSpPr/>
          <p:nvPr/>
        </p:nvSpPr>
        <p:spPr>
          <a:xfrm rot="16200000">
            <a:off x="9896531" y="3286833"/>
            <a:ext cx="4306605" cy="284333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BD2FEE4C-1AB8-5C94-D05D-0E33BA711E6B}"/>
              </a:ext>
            </a:extLst>
          </p:cNvPr>
          <p:cNvSpPr/>
          <p:nvPr/>
        </p:nvSpPr>
        <p:spPr>
          <a:xfrm rot="10800000">
            <a:off x="3019481" y="6571617"/>
            <a:ext cx="4306605" cy="284333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05F4DE81-56EC-5542-8D19-6DE5349A230E}"/>
              </a:ext>
            </a:extLst>
          </p:cNvPr>
          <p:cNvSpPr txBox="1"/>
          <p:nvPr/>
        </p:nvSpPr>
        <p:spPr>
          <a:xfrm>
            <a:off x="1654076" y="4650330"/>
            <a:ext cx="736094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/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Patricia Flores  –  </a:t>
            </a:r>
            <a:r>
              <a:rPr lang="es-CL" dirty="0">
                <a:ln w="9525" cap="rnd" cmpd="sng" algn="ctr">
                  <a:solidFill>
                    <a:srgbClr val="3D12F2"/>
                  </a:solidFill>
                  <a:prstDash val="solid"/>
                  <a:beve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patricia.flores@upla.cl</a:t>
            </a:r>
            <a:endParaRPr lang="es-CL" dirty="0">
              <a:ln>
                <a:solidFill>
                  <a:srgbClr val="3D12F2"/>
                </a:solidFill>
              </a:ln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ctr"/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+569 92787223</a:t>
            </a:r>
            <a:endParaRPr lang="es-CL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ctr"/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L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ctr"/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Danitza Lira </a:t>
            </a:r>
            <a:r>
              <a:rPr lang="es-CL" dirty="0" err="1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Leytón</a:t>
            </a:r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–  </a:t>
            </a:r>
            <a:r>
              <a:rPr lang="es-CL" dirty="0">
                <a:ln w="9525" cap="rnd" cmpd="sng" algn="ctr">
                  <a:solidFill>
                    <a:srgbClr val="3D12F2"/>
                  </a:solidFill>
                  <a:prstDash val="solid"/>
                  <a:beve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Danitza.lira@movil.coopeuch.cl</a:t>
            </a:r>
            <a:endParaRPr lang="es-CL" dirty="0">
              <a:ln>
                <a:solidFill>
                  <a:srgbClr val="3D12F2"/>
                </a:solidFill>
              </a:ln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ctr"/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+569 88588430</a:t>
            </a:r>
            <a:endParaRPr lang="es-CL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4" name="Picture 2" descr="Vicerrectora académica destacó auditoría externa que certificó procesos y  gestiones del OTEC UPLA – Noticias de la Universidad de Playa Ancha">
            <a:extLst>
              <a:ext uri="{FF2B5EF4-FFF2-40B4-BE49-F238E27FC236}">
                <a16:creationId xmlns:a16="http://schemas.microsoft.com/office/drawing/2014/main" id="{F887086E-2876-EAC5-97BD-BDEB25B05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796" y="426297"/>
            <a:ext cx="4411712" cy="121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F09A2BEE-FC8A-A594-AF1C-9ED4C90F72C3}"/>
              </a:ext>
            </a:extLst>
          </p:cNvPr>
          <p:cNvSpPr txBox="1"/>
          <p:nvPr/>
        </p:nvSpPr>
        <p:spPr>
          <a:xfrm>
            <a:off x="1598942" y="1996043"/>
            <a:ext cx="899411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OTEC UPLA es un organismo técnico de capacitación, reconocido por el Servicio Nacional de Capacitación y Empleo creado bajo decreto exento </a:t>
            </a:r>
            <a:r>
              <a:rPr lang="es-CL" dirty="0" err="1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Nº</a:t>
            </a:r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260 del año 2006, ofreciendo la más alta calidad y variedad de cursos en distintos rubros.</a:t>
            </a:r>
          </a:p>
          <a:p>
            <a:pPr algn="just"/>
            <a:endParaRPr lang="es-CL" dirty="0">
              <a:ln w="9525" cap="rnd" cmpd="sng" algn="ctr">
                <a:solidFill>
                  <a:srgbClr val="404040"/>
                </a:solidFill>
                <a:prstDash val="solid"/>
                <a:bevel/>
              </a:ln>
              <a:solidFill>
                <a:srgbClr val="40404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Esta Casa de Estudios nace con la idea de concentrar en un solo organismo los servicios de capacitación prestados por las distintas facultades con el fin de formar y perfeccionar a las personas en un determinado rubro.</a:t>
            </a:r>
          </a:p>
          <a:p>
            <a:pPr algn="just"/>
            <a:endParaRPr lang="es-CL" dirty="0"/>
          </a:p>
          <a:p>
            <a:r>
              <a:rPr lang="es-CL" dirty="0"/>
              <a:t> 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7AFC7920-69A5-8F1F-F75B-EADF3A802EF1}"/>
              </a:ext>
            </a:extLst>
          </p:cNvPr>
          <p:cNvSpPr txBox="1"/>
          <p:nvPr/>
        </p:nvSpPr>
        <p:spPr>
          <a:xfrm>
            <a:off x="4910521" y="4260528"/>
            <a:ext cx="13835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CONTACTO </a:t>
            </a:r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CBDA2B5-425B-FD76-FDBB-39AF7B1B05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8039" y="4976748"/>
            <a:ext cx="286537" cy="28653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D8570B5-8179-DA75-203B-327EB80040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8344" y="5839752"/>
            <a:ext cx="286537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992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Logotipo, Icono&#10;&#10;Descripción generada automáticamente">
            <a:extLst>
              <a:ext uri="{FF2B5EF4-FFF2-40B4-BE49-F238E27FC236}">
                <a16:creationId xmlns:a16="http://schemas.microsoft.com/office/drawing/2014/main" id="{403B9DB4-17AD-E8BD-C6BD-C815C817A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784" y="4341557"/>
            <a:ext cx="1715439" cy="1843457"/>
          </a:xfrm>
          <a:prstGeom prst="rect">
            <a:avLst/>
          </a:prstGeom>
          <a:ln>
            <a:noFill/>
          </a:ln>
        </p:spPr>
      </p:pic>
      <p:pic>
        <p:nvPicPr>
          <p:cNvPr id="17" name="Imagen 16" descr="Logotipo, Icono&#10;&#10;Descripción generada automáticamente">
            <a:extLst>
              <a:ext uri="{FF2B5EF4-FFF2-40B4-BE49-F238E27FC236}">
                <a16:creationId xmlns:a16="http://schemas.microsoft.com/office/drawing/2014/main" id="{DD03D1B8-C84B-0235-0F39-97C6D0C88AB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352" y="696614"/>
            <a:ext cx="9005619" cy="9677680"/>
          </a:xfrm>
          <a:prstGeom prst="rect">
            <a:avLst/>
          </a:prstGeom>
          <a:ln>
            <a:noFill/>
          </a:ln>
        </p:spPr>
      </p:pic>
      <p:sp>
        <p:nvSpPr>
          <p:cNvPr id="40" name="Rectángulo: esquinas redondeadas 39">
            <a:extLst>
              <a:ext uri="{FF2B5EF4-FFF2-40B4-BE49-F238E27FC236}">
                <a16:creationId xmlns:a16="http://schemas.microsoft.com/office/drawing/2014/main" id="{23B89956-E7F3-007B-79E3-8C077DC6D20C}"/>
              </a:ext>
            </a:extLst>
          </p:cNvPr>
          <p:cNvSpPr/>
          <p:nvPr/>
        </p:nvSpPr>
        <p:spPr>
          <a:xfrm rot="16200000">
            <a:off x="-1489375" y="3309755"/>
            <a:ext cx="3217239" cy="238488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7F5E45D4-A78C-F69B-17CE-2D319DBE306A}"/>
              </a:ext>
            </a:extLst>
          </p:cNvPr>
          <p:cNvSpPr/>
          <p:nvPr/>
        </p:nvSpPr>
        <p:spPr>
          <a:xfrm>
            <a:off x="10947715" y="6284120"/>
            <a:ext cx="652459" cy="31472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11EDEFD7-E819-28A7-7CE3-FF61C796823D}"/>
              </a:ext>
            </a:extLst>
          </p:cNvPr>
          <p:cNvSpPr/>
          <p:nvPr/>
        </p:nvSpPr>
        <p:spPr>
          <a:xfrm rot="16200000">
            <a:off x="11418291" y="5857962"/>
            <a:ext cx="619183" cy="3147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7AD48E7E-0530-03F0-43DF-266C75BC763F}"/>
              </a:ext>
            </a:extLst>
          </p:cNvPr>
          <p:cNvSpPr/>
          <p:nvPr/>
        </p:nvSpPr>
        <p:spPr>
          <a:xfrm>
            <a:off x="11488223" y="6185014"/>
            <a:ext cx="479313" cy="4793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496ACB48-D577-E09D-01FC-31BFEEA05078}"/>
              </a:ext>
            </a:extLst>
          </p:cNvPr>
          <p:cNvSpPr/>
          <p:nvPr/>
        </p:nvSpPr>
        <p:spPr>
          <a:xfrm rot="16200000">
            <a:off x="11418290" y="585532"/>
            <a:ext cx="619183" cy="31477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D77018DC-5177-CC7B-1641-C039253CE056}"/>
              </a:ext>
            </a:extLst>
          </p:cNvPr>
          <p:cNvSpPr/>
          <p:nvPr/>
        </p:nvSpPr>
        <p:spPr>
          <a:xfrm>
            <a:off x="10963275" y="206771"/>
            <a:ext cx="652459" cy="31472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C3641418-F149-407A-AB95-CC50E5BC1D2B}"/>
              </a:ext>
            </a:extLst>
          </p:cNvPr>
          <p:cNvSpPr/>
          <p:nvPr/>
        </p:nvSpPr>
        <p:spPr>
          <a:xfrm>
            <a:off x="11465718" y="136636"/>
            <a:ext cx="479313" cy="4793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DFE0C40B-912B-FED4-85B2-C24C1B601DAD}"/>
              </a:ext>
            </a:extLst>
          </p:cNvPr>
          <p:cNvSpPr/>
          <p:nvPr/>
        </p:nvSpPr>
        <p:spPr>
          <a:xfrm>
            <a:off x="337174" y="286385"/>
            <a:ext cx="4692027" cy="7661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 cmpd="thickThin">
            <a:extLst>
              <a:ext uri="{C807C97D-BFC1-408E-A445-0C87EB9F89A2}">
                <ask:lineSketchStyleProps xmlns:ask="http://schemas.microsoft.com/office/drawing/2018/sketchyshapes" sd="3753169933">
                  <a:custGeom>
                    <a:avLst/>
                    <a:gdLst>
                      <a:gd name="connsiteX0" fmla="*/ 0 w 5337401"/>
                      <a:gd name="connsiteY0" fmla="*/ 0 h 2830286"/>
                      <a:gd name="connsiteX1" fmla="*/ 646419 w 5337401"/>
                      <a:gd name="connsiteY1" fmla="*/ 0 h 2830286"/>
                      <a:gd name="connsiteX2" fmla="*/ 1132715 w 5337401"/>
                      <a:gd name="connsiteY2" fmla="*/ 0 h 2830286"/>
                      <a:gd name="connsiteX3" fmla="*/ 1672386 w 5337401"/>
                      <a:gd name="connsiteY3" fmla="*/ 0 h 2830286"/>
                      <a:gd name="connsiteX4" fmla="*/ 2212056 w 5337401"/>
                      <a:gd name="connsiteY4" fmla="*/ 0 h 2830286"/>
                      <a:gd name="connsiteX5" fmla="*/ 2858475 w 5337401"/>
                      <a:gd name="connsiteY5" fmla="*/ 0 h 2830286"/>
                      <a:gd name="connsiteX6" fmla="*/ 3291397 w 5337401"/>
                      <a:gd name="connsiteY6" fmla="*/ 0 h 2830286"/>
                      <a:gd name="connsiteX7" fmla="*/ 3937816 w 5337401"/>
                      <a:gd name="connsiteY7" fmla="*/ 0 h 2830286"/>
                      <a:gd name="connsiteX8" fmla="*/ 4370738 w 5337401"/>
                      <a:gd name="connsiteY8" fmla="*/ 0 h 2830286"/>
                      <a:gd name="connsiteX9" fmla="*/ 5337401 w 5337401"/>
                      <a:gd name="connsiteY9" fmla="*/ 0 h 2830286"/>
                      <a:gd name="connsiteX10" fmla="*/ 5337401 w 5337401"/>
                      <a:gd name="connsiteY10" fmla="*/ 622663 h 2830286"/>
                      <a:gd name="connsiteX11" fmla="*/ 5337401 w 5337401"/>
                      <a:gd name="connsiteY11" fmla="*/ 1245326 h 2830286"/>
                      <a:gd name="connsiteX12" fmla="*/ 5337401 w 5337401"/>
                      <a:gd name="connsiteY12" fmla="*/ 1867989 h 2830286"/>
                      <a:gd name="connsiteX13" fmla="*/ 5337401 w 5337401"/>
                      <a:gd name="connsiteY13" fmla="*/ 2830286 h 2830286"/>
                      <a:gd name="connsiteX14" fmla="*/ 4797730 w 5337401"/>
                      <a:gd name="connsiteY14" fmla="*/ 2830286 h 2830286"/>
                      <a:gd name="connsiteX15" fmla="*/ 4097938 w 5337401"/>
                      <a:gd name="connsiteY15" fmla="*/ 2830286 h 2830286"/>
                      <a:gd name="connsiteX16" fmla="*/ 3451519 w 5337401"/>
                      <a:gd name="connsiteY16" fmla="*/ 2830286 h 2830286"/>
                      <a:gd name="connsiteX17" fmla="*/ 3018597 w 5337401"/>
                      <a:gd name="connsiteY17" fmla="*/ 2830286 h 2830286"/>
                      <a:gd name="connsiteX18" fmla="*/ 2372178 w 5337401"/>
                      <a:gd name="connsiteY18" fmla="*/ 2830286 h 2830286"/>
                      <a:gd name="connsiteX19" fmla="*/ 1939256 w 5337401"/>
                      <a:gd name="connsiteY19" fmla="*/ 2830286 h 2830286"/>
                      <a:gd name="connsiteX20" fmla="*/ 1239463 w 5337401"/>
                      <a:gd name="connsiteY20" fmla="*/ 2830286 h 2830286"/>
                      <a:gd name="connsiteX21" fmla="*/ 593045 w 5337401"/>
                      <a:gd name="connsiteY21" fmla="*/ 2830286 h 2830286"/>
                      <a:gd name="connsiteX22" fmla="*/ 0 w 5337401"/>
                      <a:gd name="connsiteY22" fmla="*/ 2830286 h 2830286"/>
                      <a:gd name="connsiteX23" fmla="*/ 0 w 5337401"/>
                      <a:gd name="connsiteY23" fmla="*/ 2207623 h 2830286"/>
                      <a:gd name="connsiteX24" fmla="*/ 0 w 5337401"/>
                      <a:gd name="connsiteY24" fmla="*/ 1698172 h 2830286"/>
                      <a:gd name="connsiteX25" fmla="*/ 0 w 5337401"/>
                      <a:gd name="connsiteY25" fmla="*/ 1217023 h 2830286"/>
                      <a:gd name="connsiteX26" fmla="*/ 0 w 5337401"/>
                      <a:gd name="connsiteY26" fmla="*/ 622663 h 2830286"/>
                      <a:gd name="connsiteX27" fmla="*/ 0 w 5337401"/>
                      <a:gd name="connsiteY27" fmla="*/ 0 h 2830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5337401" h="2830286" fill="none" extrusionOk="0">
                        <a:moveTo>
                          <a:pt x="0" y="0"/>
                        </a:moveTo>
                        <a:cubicBezTo>
                          <a:pt x="148085" y="-72704"/>
                          <a:pt x="364429" y="20191"/>
                          <a:pt x="646419" y="0"/>
                        </a:cubicBezTo>
                        <a:cubicBezTo>
                          <a:pt x="928409" y="-20191"/>
                          <a:pt x="950320" y="4950"/>
                          <a:pt x="1132715" y="0"/>
                        </a:cubicBezTo>
                        <a:cubicBezTo>
                          <a:pt x="1315110" y="-4950"/>
                          <a:pt x="1407722" y="17616"/>
                          <a:pt x="1672386" y="0"/>
                        </a:cubicBezTo>
                        <a:cubicBezTo>
                          <a:pt x="1937050" y="-17616"/>
                          <a:pt x="2053522" y="51036"/>
                          <a:pt x="2212056" y="0"/>
                        </a:cubicBezTo>
                        <a:cubicBezTo>
                          <a:pt x="2370590" y="-51036"/>
                          <a:pt x="2716862" y="75994"/>
                          <a:pt x="2858475" y="0"/>
                        </a:cubicBezTo>
                        <a:cubicBezTo>
                          <a:pt x="3000088" y="-75994"/>
                          <a:pt x="3093764" y="36710"/>
                          <a:pt x="3291397" y="0"/>
                        </a:cubicBezTo>
                        <a:cubicBezTo>
                          <a:pt x="3489030" y="-36710"/>
                          <a:pt x="3649373" y="26751"/>
                          <a:pt x="3937816" y="0"/>
                        </a:cubicBezTo>
                        <a:cubicBezTo>
                          <a:pt x="4226259" y="-26751"/>
                          <a:pt x="4171126" y="3659"/>
                          <a:pt x="4370738" y="0"/>
                        </a:cubicBezTo>
                        <a:cubicBezTo>
                          <a:pt x="4570350" y="-3659"/>
                          <a:pt x="4971694" y="57093"/>
                          <a:pt x="5337401" y="0"/>
                        </a:cubicBezTo>
                        <a:cubicBezTo>
                          <a:pt x="5355905" y="213267"/>
                          <a:pt x="5289029" y="410792"/>
                          <a:pt x="5337401" y="622663"/>
                        </a:cubicBezTo>
                        <a:cubicBezTo>
                          <a:pt x="5385773" y="834534"/>
                          <a:pt x="5293811" y="963029"/>
                          <a:pt x="5337401" y="1245326"/>
                        </a:cubicBezTo>
                        <a:cubicBezTo>
                          <a:pt x="5380991" y="1527623"/>
                          <a:pt x="5330595" y="1663885"/>
                          <a:pt x="5337401" y="1867989"/>
                        </a:cubicBezTo>
                        <a:cubicBezTo>
                          <a:pt x="5344207" y="2072093"/>
                          <a:pt x="5251118" y="2608546"/>
                          <a:pt x="5337401" y="2830286"/>
                        </a:cubicBezTo>
                        <a:cubicBezTo>
                          <a:pt x="5193145" y="2836774"/>
                          <a:pt x="5016887" y="2785644"/>
                          <a:pt x="4797730" y="2830286"/>
                        </a:cubicBezTo>
                        <a:cubicBezTo>
                          <a:pt x="4578573" y="2874928"/>
                          <a:pt x="4412435" y="2800370"/>
                          <a:pt x="4097938" y="2830286"/>
                        </a:cubicBezTo>
                        <a:cubicBezTo>
                          <a:pt x="3783441" y="2860202"/>
                          <a:pt x="3726447" y="2799398"/>
                          <a:pt x="3451519" y="2830286"/>
                        </a:cubicBezTo>
                        <a:cubicBezTo>
                          <a:pt x="3176591" y="2861174"/>
                          <a:pt x="3215919" y="2788162"/>
                          <a:pt x="3018597" y="2830286"/>
                        </a:cubicBezTo>
                        <a:cubicBezTo>
                          <a:pt x="2821275" y="2872410"/>
                          <a:pt x="2519285" y="2779201"/>
                          <a:pt x="2372178" y="2830286"/>
                        </a:cubicBezTo>
                        <a:cubicBezTo>
                          <a:pt x="2225071" y="2881371"/>
                          <a:pt x="2054396" y="2810044"/>
                          <a:pt x="1939256" y="2830286"/>
                        </a:cubicBezTo>
                        <a:cubicBezTo>
                          <a:pt x="1824116" y="2850528"/>
                          <a:pt x="1574529" y="2794462"/>
                          <a:pt x="1239463" y="2830286"/>
                        </a:cubicBezTo>
                        <a:cubicBezTo>
                          <a:pt x="904397" y="2866110"/>
                          <a:pt x="729895" y="2826147"/>
                          <a:pt x="593045" y="2830286"/>
                        </a:cubicBezTo>
                        <a:cubicBezTo>
                          <a:pt x="456195" y="2834425"/>
                          <a:pt x="121250" y="2822040"/>
                          <a:pt x="0" y="2830286"/>
                        </a:cubicBezTo>
                        <a:cubicBezTo>
                          <a:pt x="-1875" y="2682768"/>
                          <a:pt x="12811" y="2361313"/>
                          <a:pt x="0" y="2207623"/>
                        </a:cubicBezTo>
                        <a:cubicBezTo>
                          <a:pt x="-12811" y="2053933"/>
                          <a:pt x="3592" y="1923494"/>
                          <a:pt x="0" y="1698172"/>
                        </a:cubicBezTo>
                        <a:cubicBezTo>
                          <a:pt x="-3592" y="1472850"/>
                          <a:pt x="30326" y="1427977"/>
                          <a:pt x="0" y="1217023"/>
                        </a:cubicBezTo>
                        <a:cubicBezTo>
                          <a:pt x="-30326" y="1006069"/>
                          <a:pt x="22459" y="790884"/>
                          <a:pt x="0" y="622663"/>
                        </a:cubicBezTo>
                        <a:cubicBezTo>
                          <a:pt x="-22459" y="454442"/>
                          <a:pt x="37875" y="219583"/>
                          <a:pt x="0" y="0"/>
                        </a:cubicBezTo>
                        <a:close/>
                      </a:path>
                      <a:path w="5337401" h="2830286" stroke="0" extrusionOk="0">
                        <a:moveTo>
                          <a:pt x="0" y="0"/>
                        </a:moveTo>
                        <a:cubicBezTo>
                          <a:pt x="190143" y="-29168"/>
                          <a:pt x="446001" y="13817"/>
                          <a:pt x="646419" y="0"/>
                        </a:cubicBezTo>
                        <a:cubicBezTo>
                          <a:pt x="846837" y="-13817"/>
                          <a:pt x="1025967" y="55119"/>
                          <a:pt x="1132715" y="0"/>
                        </a:cubicBezTo>
                        <a:cubicBezTo>
                          <a:pt x="1239463" y="-55119"/>
                          <a:pt x="1555420" y="1094"/>
                          <a:pt x="1672386" y="0"/>
                        </a:cubicBezTo>
                        <a:cubicBezTo>
                          <a:pt x="1789352" y="-1094"/>
                          <a:pt x="2071430" y="36212"/>
                          <a:pt x="2372178" y="0"/>
                        </a:cubicBezTo>
                        <a:cubicBezTo>
                          <a:pt x="2672926" y="-36212"/>
                          <a:pt x="2787870" y="55612"/>
                          <a:pt x="3071971" y="0"/>
                        </a:cubicBezTo>
                        <a:cubicBezTo>
                          <a:pt x="3356072" y="-55612"/>
                          <a:pt x="3379141" y="41226"/>
                          <a:pt x="3665015" y="0"/>
                        </a:cubicBezTo>
                        <a:cubicBezTo>
                          <a:pt x="3950889" y="-41226"/>
                          <a:pt x="4033164" y="53315"/>
                          <a:pt x="4204686" y="0"/>
                        </a:cubicBezTo>
                        <a:cubicBezTo>
                          <a:pt x="4376208" y="-53315"/>
                          <a:pt x="4506423" y="24022"/>
                          <a:pt x="4637608" y="0"/>
                        </a:cubicBezTo>
                        <a:cubicBezTo>
                          <a:pt x="4768793" y="-24022"/>
                          <a:pt x="5149512" y="45810"/>
                          <a:pt x="5337401" y="0"/>
                        </a:cubicBezTo>
                        <a:cubicBezTo>
                          <a:pt x="5395333" y="134770"/>
                          <a:pt x="5334618" y="443521"/>
                          <a:pt x="5337401" y="594360"/>
                        </a:cubicBezTo>
                        <a:cubicBezTo>
                          <a:pt x="5340184" y="745199"/>
                          <a:pt x="5279751" y="968288"/>
                          <a:pt x="5337401" y="1075509"/>
                        </a:cubicBezTo>
                        <a:cubicBezTo>
                          <a:pt x="5395051" y="1182730"/>
                          <a:pt x="5316297" y="1481334"/>
                          <a:pt x="5337401" y="1698172"/>
                        </a:cubicBezTo>
                        <a:cubicBezTo>
                          <a:pt x="5358505" y="1915010"/>
                          <a:pt x="5276664" y="2054068"/>
                          <a:pt x="5337401" y="2235926"/>
                        </a:cubicBezTo>
                        <a:cubicBezTo>
                          <a:pt x="5398138" y="2417784"/>
                          <a:pt x="5324875" y="2635893"/>
                          <a:pt x="5337401" y="2830286"/>
                        </a:cubicBezTo>
                        <a:cubicBezTo>
                          <a:pt x="5089621" y="2878363"/>
                          <a:pt x="4982876" y="2797564"/>
                          <a:pt x="4797730" y="2830286"/>
                        </a:cubicBezTo>
                        <a:cubicBezTo>
                          <a:pt x="4612584" y="2863008"/>
                          <a:pt x="4359358" y="2760805"/>
                          <a:pt x="4151312" y="2830286"/>
                        </a:cubicBezTo>
                        <a:cubicBezTo>
                          <a:pt x="3943266" y="2899767"/>
                          <a:pt x="3721714" y="2774168"/>
                          <a:pt x="3451519" y="2830286"/>
                        </a:cubicBezTo>
                        <a:cubicBezTo>
                          <a:pt x="3181324" y="2886404"/>
                          <a:pt x="2935604" y="2752774"/>
                          <a:pt x="2805101" y="2830286"/>
                        </a:cubicBezTo>
                        <a:cubicBezTo>
                          <a:pt x="2674598" y="2907798"/>
                          <a:pt x="2308967" y="2789022"/>
                          <a:pt x="2105308" y="2830286"/>
                        </a:cubicBezTo>
                        <a:cubicBezTo>
                          <a:pt x="1901649" y="2871550"/>
                          <a:pt x="1704302" y="2800725"/>
                          <a:pt x="1512264" y="2830286"/>
                        </a:cubicBezTo>
                        <a:cubicBezTo>
                          <a:pt x="1320226" y="2859847"/>
                          <a:pt x="1265775" y="2814136"/>
                          <a:pt x="1079341" y="2830286"/>
                        </a:cubicBezTo>
                        <a:cubicBezTo>
                          <a:pt x="892907" y="2846436"/>
                          <a:pt x="807503" y="2815461"/>
                          <a:pt x="646419" y="2830286"/>
                        </a:cubicBezTo>
                        <a:cubicBezTo>
                          <a:pt x="485335" y="2845111"/>
                          <a:pt x="146775" y="2820032"/>
                          <a:pt x="0" y="2830286"/>
                        </a:cubicBezTo>
                        <a:cubicBezTo>
                          <a:pt x="-15276" y="2523998"/>
                          <a:pt x="26234" y="2407519"/>
                          <a:pt x="0" y="2207623"/>
                        </a:cubicBezTo>
                        <a:cubicBezTo>
                          <a:pt x="-26234" y="2007727"/>
                          <a:pt x="36149" y="1892436"/>
                          <a:pt x="0" y="1669869"/>
                        </a:cubicBezTo>
                        <a:cubicBezTo>
                          <a:pt x="-36149" y="1447302"/>
                          <a:pt x="54815" y="1427010"/>
                          <a:pt x="0" y="1188720"/>
                        </a:cubicBezTo>
                        <a:cubicBezTo>
                          <a:pt x="-54815" y="950430"/>
                          <a:pt x="55643" y="783805"/>
                          <a:pt x="0" y="650966"/>
                        </a:cubicBezTo>
                        <a:cubicBezTo>
                          <a:pt x="-55643" y="518127"/>
                          <a:pt x="74438" y="15056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3200" dirty="0">
                <a:solidFill>
                  <a:srgbClr val="000000"/>
                </a:solidFill>
                <a:latin typeface="Britannic Bold" panose="020B0903060703020204" pitchFamily="34" charset="0"/>
                <a:cs typeface="Calibri" panose="020F0502020204030204" pitchFamily="34" charset="0"/>
              </a:rPr>
              <a:t>Convenio Educacional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6496359B-A63D-764C-DB8C-C520A0200627}"/>
              </a:ext>
            </a:extLst>
          </p:cNvPr>
          <p:cNvSpPr/>
          <p:nvPr/>
        </p:nvSpPr>
        <p:spPr>
          <a:xfrm>
            <a:off x="11525137" y="203199"/>
            <a:ext cx="348343" cy="34834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54A8B0BA-6257-F0CE-40D8-EAFCAF91BE05}"/>
              </a:ext>
            </a:extLst>
          </p:cNvPr>
          <p:cNvSpPr/>
          <p:nvPr/>
        </p:nvSpPr>
        <p:spPr>
          <a:xfrm rot="10800000">
            <a:off x="10069337" y="210344"/>
            <a:ext cx="348343" cy="34834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360DF67E-C1C4-E875-47FE-E0D4115DBC53}"/>
              </a:ext>
            </a:extLst>
          </p:cNvPr>
          <p:cNvSpPr/>
          <p:nvPr/>
        </p:nvSpPr>
        <p:spPr>
          <a:xfrm>
            <a:off x="11553709" y="6250500"/>
            <a:ext cx="348343" cy="34834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9" name="Rectángulo: esquinas redondeadas 38">
            <a:extLst>
              <a:ext uri="{FF2B5EF4-FFF2-40B4-BE49-F238E27FC236}">
                <a16:creationId xmlns:a16="http://schemas.microsoft.com/office/drawing/2014/main" id="{56C932F3-8B2B-A4E4-43D2-20DAF6A281BF}"/>
              </a:ext>
            </a:extLst>
          </p:cNvPr>
          <p:cNvSpPr/>
          <p:nvPr/>
        </p:nvSpPr>
        <p:spPr>
          <a:xfrm rot="16200000">
            <a:off x="9896531" y="3286833"/>
            <a:ext cx="4306605" cy="284333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BD2FEE4C-1AB8-5C94-D05D-0E33BA711E6B}"/>
              </a:ext>
            </a:extLst>
          </p:cNvPr>
          <p:cNvSpPr/>
          <p:nvPr/>
        </p:nvSpPr>
        <p:spPr>
          <a:xfrm rot="10800000">
            <a:off x="3019481" y="6571617"/>
            <a:ext cx="4306605" cy="284333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05F4DE81-56EC-5542-8D19-6DE5349A230E}"/>
              </a:ext>
            </a:extLst>
          </p:cNvPr>
          <p:cNvSpPr txBox="1"/>
          <p:nvPr/>
        </p:nvSpPr>
        <p:spPr>
          <a:xfrm>
            <a:off x="1899701" y="4822121"/>
            <a:ext cx="736094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/>
            <a:r>
              <a:rPr lang="es-CL" dirty="0">
                <a:ln w="9525" cap="rnd" cmpd="sng" algn="ctr">
                  <a:solidFill>
                    <a:srgbClr val="3D12F2"/>
                  </a:solidFill>
                  <a:prstDash val="solid"/>
                  <a:bevel/>
                </a:ln>
                <a:solidFill>
                  <a:srgbClr val="3D12F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www.colegiovirtualaprendefeliz.cl</a:t>
            </a:r>
            <a:endParaRPr lang="es-CL" dirty="0">
              <a:ln>
                <a:solidFill>
                  <a:srgbClr val="3D12F2"/>
                </a:solidFill>
              </a:ln>
              <a:solidFill>
                <a:srgbClr val="3D12F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ctr"/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+569 </a:t>
            </a:r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74898182</a:t>
            </a:r>
            <a:endParaRPr lang="es-CL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ctr"/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L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ctr"/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Jaime Donoso</a:t>
            </a:r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–  </a:t>
            </a:r>
            <a:r>
              <a:rPr lang="es-CL" dirty="0">
                <a:ln w="9525" cap="rnd" cmpd="sng" algn="ctr">
                  <a:solidFill>
                    <a:srgbClr val="3D12F2"/>
                  </a:solidFill>
                  <a:prstDash val="solid"/>
                  <a:bevel/>
                </a:ln>
                <a:solidFill>
                  <a:srgbClr val="3D12F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jaime.donoso</a:t>
            </a:r>
            <a:r>
              <a:rPr lang="es-CL" dirty="0">
                <a:ln w="9525" cap="rnd" cmpd="sng" algn="ctr">
                  <a:solidFill>
                    <a:srgbClr val="3D12F2"/>
                  </a:solidFill>
                  <a:prstDash val="solid"/>
                  <a:bevel/>
                </a:ln>
                <a:solidFill>
                  <a:srgbClr val="3D12F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@coopeuch.cl</a:t>
            </a:r>
            <a:endParaRPr lang="es-CL" dirty="0">
              <a:ln>
                <a:solidFill>
                  <a:srgbClr val="3D12F2"/>
                </a:solidFill>
              </a:ln>
              <a:solidFill>
                <a:srgbClr val="3D12F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ctr"/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+569 </a:t>
            </a:r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90855693</a:t>
            </a:r>
            <a:endParaRPr lang="es-CL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F09A2BEE-FC8A-A594-AF1C-9ED4C90F72C3}"/>
              </a:ext>
            </a:extLst>
          </p:cNvPr>
          <p:cNvSpPr txBox="1"/>
          <p:nvPr/>
        </p:nvSpPr>
        <p:spPr>
          <a:xfrm>
            <a:off x="1636388" y="1316680"/>
            <a:ext cx="8994115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EDUCACION DE CALIDAD</a:t>
            </a:r>
          </a:p>
          <a:p>
            <a:pPr algn="ctr"/>
            <a:endParaRPr lang="es-CL" dirty="0">
              <a:ln w="9525" cap="rnd" cmpd="sng" algn="ctr">
                <a:solidFill>
                  <a:srgbClr val="404040"/>
                </a:solidFill>
                <a:prstDash val="solid"/>
                <a:bevel/>
              </a:ln>
              <a:solidFill>
                <a:srgbClr val="40404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En Colegio virtual Aprende Feliz cuenta con las mejores metodologías para que el aprendizaje de los alumnos para que sea el óptimo en cada una de sus etapas.</a:t>
            </a:r>
          </a:p>
          <a:p>
            <a:pPr algn="just"/>
            <a:endParaRPr lang="es-CL" dirty="0">
              <a:ln w="9525" cap="rnd" cmpd="sng" algn="ctr">
                <a:solidFill>
                  <a:srgbClr val="404040"/>
                </a:solidFill>
                <a:prstDash val="solid"/>
                <a:bevel/>
              </a:ln>
              <a:solidFill>
                <a:srgbClr val="40404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Horarios diferidos según la edad y el nivel de cada alumno.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Desde Educación prebásica Hasta cuarto medio.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Máximo 10  alumnos por sala.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Condiciones preferentes para Sitracoop.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Convenio solo para socios.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Cobertura nacional.</a:t>
            </a:r>
          </a:p>
          <a:p>
            <a:pPr algn="just"/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es-CL" dirty="0">
              <a:ln w="9525" cap="rnd" cmpd="sng" algn="ctr">
                <a:solidFill>
                  <a:srgbClr val="404040"/>
                </a:solidFill>
                <a:prstDash val="solid"/>
                <a:bevel/>
              </a:ln>
              <a:solidFill>
                <a:srgbClr val="40404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s-CL" dirty="0">
              <a:ln w="9525" cap="rnd" cmpd="sng" algn="ctr">
                <a:solidFill>
                  <a:srgbClr val="404040"/>
                </a:solidFill>
                <a:prstDash val="solid"/>
                <a:bevel/>
              </a:ln>
              <a:solidFill>
                <a:srgbClr val="40404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s-CL" dirty="0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7AFC7920-69A5-8F1F-F75B-EADF3A802EF1}"/>
              </a:ext>
            </a:extLst>
          </p:cNvPr>
          <p:cNvSpPr txBox="1"/>
          <p:nvPr/>
        </p:nvSpPr>
        <p:spPr>
          <a:xfrm>
            <a:off x="5404225" y="4407870"/>
            <a:ext cx="13835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CONTACTO </a:t>
            </a:r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CBDA2B5-425B-FD76-FDBB-39AF7B1B0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2664" y="5158666"/>
            <a:ext cx="286537" cy="28653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D8570B5-8179-DA75-203B-327EB8004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2664" y="5963963"/>
            <a:ext cx="286537" cy="286537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9CF1CA9-034B-1267-754D-A480875FA6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4796" y="152277"/>
            <a:ext cx="461962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606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Logotipo, Icono&#10;&#10;Descripción generada automáticamente">
            <a:extLst>
              <a:ext uri="{FF2B5EF4-FFF2-40B4-BE49-F238E27FC236}">
                <a16:creationId xmlns:a16="http://schemas.microsoft.com/office/drawing/2014/main" id="{0F72A2CF-8F67-2331-C847-D328E3CF9AF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607" y="105172"/>
            <a:ext cx="9005619" cy="9677680"/>
          </a:xfrm>
          <a:prstGeom prst="rect">
            <a:avLst/>
          </a:prstGeom>
          <a:ln>
            <a:noFill/>
          </a:ln>
        </p:spPr>
      </p:pic>
      <p:sp>
        <p:nvSpPr>
          <p:cNvPr id="40" name="Rectángulo: esquinas redondeadas 39">
            <a:extLst>
              <a:ext uri="{FF2B5EF4-FFF2-40B4-BE49-F238E27FC236}">
                <a16:creationId xmlns:a16="http://schemas.microsoft.com/office/drawing/2014/main" id="{23B89956-E7F3-007B-79E3-8C077DC6D20C}"/>
              </a:ext>
            </a:extLst>
          </p:cNvPr>
          <p:cNvSpPr/>
          <p:nvPr/>
        </p:nvSpPr>
        <p:spPr>
          <a:xfrm>
            <a:off x="4447037" y="6598843"/>
            <a:ext cx="4715953" cy="255275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7F5E45D4-A78C-F69B-17CE-2D319DBE306A}"/>
              </a:ext>
            </a:extLst>
          </p:cNvPr>
          <p:cNvSpPr/>
          <p:nvPr/>
        </p:nvSpPr>
        <p:spPr>
          <a:xfrm>
            <a:off x="10947715" y="6284120"/>
            <a:ext cx="652459" cy="31472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11EDEFD7-E819-28A7-7CE3-FF61C796823D}"/>
              </a:ext>
            </a:extLst>
          </p:cNvPr>
          <p:cNvSpPr/>
          <p:nvPr/>
        </p:nvSpPr>
        <p:spPr>
          <a:xfrm rot="16200000">
            <a:off x="11418291" y="5857962"/>
            <a:ext cx="619183" cy="3147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7AD48E7E-0530-03F0-43DF-266C75BC763F}"/>
              </a:ext>
            </a:extLst>
          </p:cNvPr>
          <p:cNvSpPr/>
          <p:nvPr/>
        </p:nvSpPr>
        <p:spPr>
          <a:xfrm>
            <a:off x="11488223" y="6185014"/>
            <a:ext cx="479313" cy="4793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496ACB48-D577-E09D-01FC-31BFEEA05078}"/>
              </a:ext>
            </a:extLst>
          </p:cNvPr>
          <p:cNvSpPr/>
          <p:nvPr/>
        </p:nvSpPr>
        <p:spPr>
          <a:xfrm rot="16200000">
            <a:off x="11418290" y="585532"/>
            <a:ext cx="619183" cy="31477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D77018DC-5177-CC7B-1641-C039253CE056}"/>
              </a:ext>
            </a:extLst>
          </p:cNvPr>
          <p:cNvSpPr/>
          <p:nvPr/>
        </p:nvSpPr>
        <p:spPr>
          <a:xfrm>
            <a:off x="10963275" y="206771"/>
            <a:ext cx="652459" cy="31472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C3641418-F149-407A-AB95-CC50E5BC1D2B}"/>
              </a:ext>
            </a:extLst>
          </p:cNvPr>
          <p:cNvSpPr/>
          <p:nvPr/>
        </p:nvSpPr>
        <p:spPr>
          <a:xfrm>
            <a:off x="11465718" y="136636"/>
            <a:ext cx="479313" cy="4793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2" name="Imagen 11" descr="Logotipo, Icono&#10;&#10;Descripción generada automáticamente">
            <a:extLst>
              <a:ext uri="{FF2B5EF4-FFF2-40B4-BE49-F238E27FC236}">
                <a16:creationId xmlns:a16="http://schemas.microsoft.com/office/drawing/2014/main" id="{403B9DB4-17AD-E8BD-C6BD-C815C817A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06" y="5010661"/>
            <a:ext cx="1715439" cy="1843457"/>
          </a:xfrm>
          <a:prstGeom prst="rect">
            <a:avLst/>
          </a:prstGeom>
          <a:ln>
            <a:noFill/>
          </a:ln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DFE0C40B-912B-FED4-85B2-C24C1B601DAD}"/>
              </a:ext>
            </a:extLst>
          </p:cNvPr>
          <p:cNvSpPr/>
          <p:nvPr/>
        </p:nvSpPr>
        <p:spPr>
          <a:xfrm>
            <a:off x="313301" y="397615"/>
            <a:ext cx="4826134" cy="69060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 cmpd="thickThin">
            <a:extLst>
              <a:ext uri="{C807C97D-BFC1-408E-A445-0C87EB9F89A2}">
                <ask:lineSketchStyleProps xmlns:ask="http://schemas.microsoft.com/office/drawing/2018/sketchyshapes" sd="3753169933">
                  <a:custGeom>
                    <a:avLst/>
                    <a:gdLst>
                      <a:gd name="connsiteX0" fmla="*/ 0 w 5337401"/>
                      <a:gd name="connsiteY0" fmla="*/ 0 h 2830286"/>
                      <a:gd name="connsiteX1" fmla="*/ 646419 w 5337401"/>
                      <a:gd name="connsiteY1" fmla="*/ 0 h 2830286"/>
                      <a:gd name="connsiteX2" fmla="*/ 1132715 w 5337401"/>
                      <a:gd name="connsiteY2" fmla="*/ 0 h 2830286"/>
                      <a:gd name="connsiteX3" fmla="*/ 1672386 w 5337401"/>
                      <a:gd name="connsiteY3" fmla="*/ 0 h 2830286"/>
                      <a:gd name="connsiteX4" fmla="*/ 2212056 w 5337401"/>
                      <a:gd name="connsiteY4" fmla="*/ 0 h 2830286"/>
                      <a:gd name="connsiteX5" fmla="*/ 2858475 w 5337401"/>
                      <a:gd name="connsiteY5" fmla="*/ 0 h 2830286"/>
                      <a:gd name="connsiteX6" fmla="*/ 3291397 w 5337401"/>
                      <a:gd name="connsiteY6" fmla="*/ 0 h 2830286"/>
                      <a:gd name="connsiteX7" fmla="*/ 3937816 w 5337401"/>
                      <a:gd name="connsiteY7" fmla="*/ 0 h 2830286"/>
                      <a:gd name="connsiteX8" fmla="*/ 4370738 w 5337401"/>
                      <a:gd name="connsiteY8" fmla="*/ 0 h 2830286"/>
                      <a:gd name="connsiteX9" fmla="*/ 5337401 w 5337401"/>
                      <a:gd name="connsiteY9" fmla="*/ 0 h 2830286"/>
                      <a:gd name="connsiteX10" fmla="*/ 5337401 w 5337401"/>
                      <a:gd name="connsiteY10" fmla="*/ 622663 h 2830286"/>
                      <a:gd name="connsiteX11" fmla="*/ 5337401 w 5337401"/>
                      <a:gd name="connsiteY11" fmla="*/ 1245326 h 2830286"/>
                      <a:gd name="connsiteX12" fmla="*/ 5337401 w 5337401"/>
                      <a:gd name="connsiteY12" fmla="*/ 1867989 h 2830286"/>
                      <a:gd name="connsiteX13" fmla="*/ 5337401 w 5337401"/>
                      <a:gd name="connsiteY13" fmla="*/ 2830286 h 2830286"/>
                      <a:gd name="connsiteX14" fmla="*/ 4797730 w 5337401"/>
                      <a:gd name="connsiteY14" fmla="*/ 2830286 h 2830286"/>
                      <a:gd name="connsiteX15" fmla="*/ 4097938 w 5337401"/>
                      <a:gd name="connsiteY15" fmla="*/ 2830286 h 2830286"/>
                      <a:gd name="connsiteX16" fmla="*/ 3451519 w 5337401"/>
                      <a:gd name="connsiteY16" fmla="*/ 2830286 h 2830286"/>
                      <a:gd name="connsiteX17" fmla="*/ 3018597 w 5337401"/>
                      <a:gd name="connsiteY17" fmla="*/ 2830286 h 2830286"/>
                      <a:gd name="connsiteX18" fmla="*/ 2372178 w 5337401"/>
                      <a:gd name="connsiteY18" fmla="*/ 2830286 h 2830286"/>
                      <a:gd name="connsiteX19" fmla="*/ 1939256 w 5337401"/>
                      <a:gd name="connsiteY19" fmla="*/ 2830286 h 2830286"/>
                      <a:gd name="connsiteX20" fmla="*/ 1239463 w 5337401"/>
                      <a:gd name="connsiteY20" fmla="*/ 2830286 h 2830286"/>
                      <a:gd name="connsiteX21" fmla="*/ 593045 w 5337401"/>
                      <a:gd name="connsiteY21" fmla="*/ 2830286 h 2830286"/>
                      <a:gd name="connsiteX22" fmla="*/ 0 w 5337401"/>
                      <a:gd name="connsiteY22" fmla="*/ 2830286 h 2830286"/>
                      <a:gd name="connsiteX23" fmla="*/ 0 w 5337401"/>
                      <a:gd name="connsiteY23" fmla="*/ 2207623 h 2830286"/>
                      <a:gd name="connsiteX24" fmla="*/ 0 w 5337401"/>
                      <a:gd name="connsiteY24" fmla="*/ 1698172 h 2830286"/>
                      <a:gd name="connsiteX25" fmla="*/ 0 w 5337401"/>
                      <a:gd name="connsiteY25" fmla="*/ 1217023 h 2830286"/>
                      <a:gd name="connsiteX26" fmla="*/ 0 w 5337401"/>
                      <a:gd name="connsiteY26" fmla="*/ 622663 h 2830286"/>
                      <a:gd name="connsiteX27" fmla="*/ 0 w 5337401"/>
                      <a:gd name="connsiteY27" fmla="*/ 0 h 2830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5337401" h="2830286" fill="none" extrusionOk="0">
                        <a:moveTo>
                          <a:pt x="0" y="0"/>
                        </a:moveTo>
                        <a:cubicBezTo>
                          <a:pt x="148085" y="-72704"/>
                          <a:pt x="364429" y="20191"/>
                          <a:pt x="646419" y="0"/>
                        </a:cubicBezTo>
                        <a:cubicBezTo>
                          <a:pt x="928409" y="-20191"/>
                          <a:pt x="950320" y="4950"/>
                          <a:pt x="1132715" y="0"/>
                        </a:cubicBezTo>
                        <a:cubicBezTo>
                          <a:pt x="1315110" y="-4950"/>
                          <a:pt x="1407722" y="17616"/>
                          <a:pt x="1672386" y="0"/>
                        </a:cubicBezTo>
                        <a:cubicBezTo>
                          <a:pt x="1937050" y="-17616"/>
                          <a:pt x="2053522" y="51036"/>
                          <a:pt x="2212056" y="0"/>
                        </a:cubicBezTo>
                        <a:cubicBezTo>
                          <a:pt x="2370590" y="-51036"/>
                          <a:pt x="2716862" y="75994"/>
                          <a:pt x="2858475" y="0"/>
                        </a:cubicBezTo>
                        <a:cubicBezTo>
                          <a:pt x="3000088" y="-75994"/>
                          <a:pt x="3093764" y="36710"/>
                          <a:pt x="3291397" y="0"/>
                        </a:cubicBezTo>
                        <a:cubicBezTo>
                          <a:pt x="3489030" y="-36710"/>
                          <a:pt x="3649373" y="26751"/>
                          <a:pt x="3937816" y="0"/>
                        </a:cubicBezTo>
                        <a:cubicBezTo>
                          <a:pt x="4226259" y="-26751"/>
                          <a:pt x="4171126" y="3659"/>
                          <a:pt x="4370738" y="0"/>
                        </a:cubicBezTo>
                        <a:cubicBezTo>
                          <a:pt x="4570350" y="-3659"/>
                          <a:pt x="4971694" y="57093"/>
                          <a:pt x="5337401" y="0"/>
                        </a:cubicBezTo>
                        <a:cubicBezTo>
                          <a:pt x="5355905" y="213267"/>
                          <a:pt x="5289029" y="410792"/>
                          <a:pt x="5337401" y="622663"/>
                        </a:cubicBezTo>
                        <a:cubicBezTo>
                          <a:pt x="5385773" y="834534"/>
                          <a:pt x="5293811" y="963029"/>
                          <a:pt x="5337401" y="1245326"/>
                        </a:cubicBezTo>
                        <a:cubicBezTo>
                          <a:pt x="5380991" y="1527623"/>
                          <a:pt x="5330595" y="1663885"/>
                          <a:pt x="5337401" y="1867989"/>
                        </a:cubicBezTo>
                        <a:cubicBezTo>
                          <a:pt x="5344207" y="2072093"/>
                          <a:pt x="5251118" y="2608546"/>
                          <a:pt x="5337401" y="2830286"/>
                        </a:cubicBezTo>
                        <a:cubicBezTo>
                          <a:pt x="5193145" y="2836774"/>
                          <a:pt x="5016887" y="2785644"/>
                          <a:pt x="4797730" y="2830286"/>
                        </a:cubicBezTo>
                        <a:cubicBezTo>
                          <a:pt x="4578573" y="2874928"/>
                          <a:pt x="4412435" y="2800370"/>
                          <a:pt x="4097938" y="2830286"/>
                        </a:cubicBezTo>
                        <a:cubicBezTo>
                          <a:pt x="3783441" y="2860202"/>
                          <a:pt x="3726447" y="2799398"/>
                          <a:pt x="3451519" y="2830286"/>
                        </a:cubicBezTo>
                        <a:cubicBezTo>
                          <a:pt x="3176591" y="2861174"/>
                          <a:pt x="3215919" y="2788162"/>
                          <a:pt x="3018597" y="2830286"/>
                        </a:cubicBezTo>
                        <a:cubicBezTo>
                          <a:pt x="2821275" y="2872410"/>
                          <a:pt x="2519285" y="2779201"/>
                          <a:pt x="2372178" y="2830286"/>
                        </a:cubicBezTo>
                        <a:cubicBezTo>
                          <a:pt x="2225071" y="2881371"/>
                          <a:pt x="2054396" y="2810044"/>
                          <a:pt x="1939256" y="2830286"/>
                        </a:cubicBezTo>
                        <a:cubicBezTo>
                          <a:pt x="1824116" y="2850528"/>
                          <a:pt x="1574529" y="2794462"/>
                          <a:pt x="1239463" y="2830286"/>
                        </a:cubicBezTo>
                        <a:cubicBezTo>
                          <a:pt x="904397" y="2866110"/>
                          <a:pt x="729895" y="2826147"/>
                          <a:pt x="593045" y="2830286"/>
                        </a:cubicBezTo>
                        <a:cubicBezTo>
                          <a:pt x="456195" y="2834425"/>
                          <a:pt x="121250" y="2822040"/>
                          <a:pt x="0" y="2830286"/>
                        </a:cubicBezTo>
                        <a:cubicBezTo>
                          <a:pt x="-1875" y="2682768"/>
                          <a:pt x="12811" y="2361313"/>
                          <a:pt x="0" y="2207623"/>
                        </a:cubicBezTo>
                        <a:cubicBezTo>
                          <a:pt x="-12811" y="2053933"/>
                          <a:pt x="3592" y="1923494"/>
                          <a:pt x="0" y="1698172"/>
                        </a:cubicBezTo>
                        <a:cubicBezTo>
                          <a:pt x="-3592" y="1472850"/>
                          <a:pt x="30326" y="1427977"/>
                          <a:pt x="0" y="1217023"/>
                        </a:cubicBezTo>
                        <a:cubicBezTo>
                          <a:pt x="-30326" y="1006069"/>
                          <a:pt x="22459" y="790884"/>
                          <a:pt x="0" y="622663"/>
                        </a:cubicBezTo>
                        <a:cubicBezTo>
                          <a:pt x="-22459" y="454442"/>
                          <a:pt x="37875" y="219583"/>
                          <a:pt x="0" y="0"/>
                        </a:cubicBezTo>
                        <a:close/>
                      </a:path>
                      <a:path w="5337401" h="2830286" stroke="0" extrusionOk="0">
                        <a:moveTo>
                          <a:pt x="0" y="0"/>
                        </a:moveTo>
                        <a:cubicBezTo>
                          <a:pt x="190143" y="-29168"/>
                          <a:pt x="446001" y="13817"/>
                          <a:pt x="646419" y="0"/>
                        </a:cubicBezTo>
                        <a:cubicBezTo>
                          <a:pt x="846837" y="-13817"/>
                          <a:pt x="1025967" y="55119"/>
                          <a:pt x="1132715" y="0"/>
                        </a:cubicBezTo>
                        <a:cubicBezTo>
                          <a:pt x="1239463" y="-55119"/>
                          <a:pt x="1555420" y="1094"/>
                          <a:pt x="1672386" y="0"/>
                        </a:cubicBezTo>
                        <a:cubicBezTo>
                          <a:pt x="1789352" y="-1094"/>
                          <a:pt x="2071430" y="36212"/>
                          <a:pt x="2372178" y="0"/>
                        </a:cubicBezTo>
                        <a:cubicBezTo>
                          <a:pt x="2672926" y="-36212"/>
                          <a:pt x="2787870" y="55612"/>
                          <a:pt x="3071971" y="0"/>
                        </a:cubicBezTo>
                        <a:cubicBezTo>
                          <a:pt x="3356072" y="-55612"/>
                          <a:pt x="3379141" y="41226"/>
                          <a:pt x="3665015" y="0"/>
                        </a:cubicBezTo>
                        <a:cubicBezTo>
                          <a:pt x="3950889" y="-41226"/>
                          <a:pt x="4033164" y="53315"/>
                          <a:pt x="4204686" y="0"/>
                        </a:cubicBezTo>
                        <a:cubicBezTo>
                          <a:pt x="4376208" y="-53315"/>
                          <a:pt x="4506423" y="24022"/>
                          <a:pt x="4637608" y="0"/>
                        </a:cubicBezTo>
                        <a:cubicBezTo>
                          <a:pt x="4768793" y="-24022"/>
                          <a:pt x="5149512" y="45810"/>
                          <a:pt x="5337401" y="0"/>
                        </a:cubicBezTo>
                        <a:cubicBezTo>
                          <a:pt x="5395333" y="134770"/>
                          <a:pt x="5334618" y="443521"/>
                          <a:pt x="5337401" y="594360"/>
                        </a:cubicBezTo>
                        <a:cubicBezTo>
                          <a:pt x="5340184" y="745199"/>
                          <a:pt x="5279751" y="968288"/>
                          <a:pt x="5337401" y="1075509"/>
                        </a:cubicBezTo>
                        <a:cubicBezTo>
                          <a:pt x="5395051" y="1182730"/>
                          <a:pt x="5316297" y="1481334"/>
                          <a:pt x="5337401" y="1698172"/>
                        </a:cubicBezTo>
                        <a:cubicBezTo>
                          <a:pt x="5358505" y="1915010"/>
                          <a:pt x="5276664" y="2054068"/>
                          <a:pt x="5337401" y="2235926"/>
                        </a:cubicBezTo>
                        <a:cubicBezTo>
                          <a:pt x="5398138" y="2417784"/>
                          <a:pt x="5324875" y="2635893"/>
                          <a:pt x="5337401" y="2830286"/>
                        </a:cubicBezTo>
                        <a:cubicBezTo>
                          <a:pt x="5089621" y="2878363"/>
                          <a:pt x="4982876" y="2797564"/>
                          <a:pt x="4797730" y="2830286"/>
                        </a:cubicBezTo>
                        <a:cubicBezTo>
                          <a:pt x="4612584" y="2863008"/>
                          <a:pt x="4359358" y="2760805"/>
                          <a:pt x="4151312" y="2830286"/>
                        </a:cubicBezTo>
                        <a:cubicBezTo>
                          <a:pt x="3943266" y="2899767"/>
                          <a:pt x="3721714" y="2774168"/>
                          <a:pt x="3451519" y="2830286"/>
                        </a:cubicBezTo>
                        <a:cubicBezTo>
                          <a:pt x="3181324" y="2886404"/>
                          <a:pt x="2935604" y="2752774"/>
                          <a:pt x="2805101" y="2830286"/>
                        </a:cubicBezTo>
                        <a:cubicBezTo>
                          <a:pt x="2674598" y="2907798"/>
                          <a:pt x="2308967" y="2789022"/>
                          <a:pt x="2105308" y="2830286"/>
                        </a:cubicBezTo>
                        <a:cubicBezTo>
                          <a:pt x="1901649" y="2871550"/>
                          <a:pt x="1704302" y="2800725"/>
                          <a:pt x="1512264" y="2830286"/>
                        </a:cubicBezTo>
                        <a:cubicBezTo>
                          <a:pt x="1320226" y="2859847"/>
                          <a:pt x="1265775" y="2814136"/>
                          <a:pt x="1079341" y="2830286"/>
                        </a:cubicBezTo>
                        <a:cubicBezTo>
                          <a:pt x="892907" y="2846436"/>
                          <a:pt x="807503" y="2815461"/>
                          <a:pt x="646419" y="2830286"/>
                        </a:cubicBezTo>
                        <a:cubicBezTo>
                          <a:pt x="485335" y="2845111"/>
                          <a:pt x="146775" y="2820032"/>
                          <a:pt x="0" y="2830286"/>
                        </a:cubicBezTo>
                        <a:cubicBezTo>
                          <a:pt x="-15276" y="2523998"/>
                          <a:pt x="26234" y="2407519"/>
                          <a:pt x="0" y="2207623"/>
                        </a:cubicBezTo>
                        <a:cubicBezTo>
                          <a:pt x="-26234" y="2007727"/>
                          <a:pt x="36149" y="1892436"/>
                          <a:pt x="0" y="1669869"/>
                        </a:cubicBezTo>
                        <a:cubicBezTo>
                          <a:pt x="-36149" y="1447302"/>
                          <a:pt x="54815" y="1427010"/>
                          <a:pt x="0" y="1188720"/>
                        </a:cubicBezTo>
                        <a:cubicBezTo>
                          <a:pt x="-54815" y="950430"/>
                          <a:pt x="55643" y="783805"/>
                          <a:pt x="0" y="650966"/>
                        </a:cubicBezTo>
                        <a:cubicBezTo>
                          <a:pt x="-55643" y="518127"/>
                          <a:pt x="74438" y="15056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3200" dirty="0">
                <a:solidFill>
                  <a:srgbClr val="000000"/>
                </a:solidFill>
                <a:latin typeface="Britannic Bold" panose="020B09030607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Convenio Educacional</a:t>
            </a:r>
            <a:endParaRPr lang="es-CL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6496359B-A63D-764C-DB8C-C520A0200627}"/>
              </a:ext>
            </a:extLst>
          </p:cNvPr>
          <p:cNvSpPr/>
          <p:nvPr/>
        </p:nvSpPr>
        <p:spPr>
          <a:xfrm>
            <a:off x="11525137" y="203199"/>
            <a:ext cx="348343" cy="34834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54A8B0BA-6257-F0CE-40D8-EAFCAF91BE05}"/>
              </a:ext>
            </a:extLst>
          </p:cNvPr>
          <p:cNvSpPr/>
          <p:nvPr/>
        </p:nvSpPr>
        <p:spPr>
          <a:xfrm rot="10800000">
            <a:off x="6467945" y="844885"/>
            <a:ext cx="348343" cy="34834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360DF67E-C1C4-E875-47FE-E0D4115DBC53}"/>
              </a:ext>
            </a:extLst>
          </p:cNvPr>
          <p:cNvSpPr/>
          <p:nvPr/>
        </p:nvSpPr>
        <p:spPr>
          <a:xfrm>
            <a:off x="11553709" y="6250500"/>
            <a:ext cx="348343" cy="34834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9" name="Rectángulo: esquinas redondeadas 38">
            <a:extLst>
              <a:ext uri="{FF2B5EF4-FFF2-40B4-BE49-F238E27FC236}">
                <a16:creationId xmlns:a16="http://schemas.microsoft.com/office/drawing/2014/main" id="{56C932F3-8B2B-A4E4-43D2-20DAF6A281BF}"/>
              </a:ext>
            </a:extLst>
          </p:cNvPr>
          <p:cNvSpPr/>
          <p:nvPr/>
        </p:nvSpPr>
        <p:spPr>
          <a:xfrm>
            <a:off x="585666" y="1"/>
            <a:ext cx="4715953" cy="210343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6C143C9E-1D10-3E28-D79A-C83B0A7E7B49}"/>
              </a:ext>
            </a:extLst>
          </p:cNvPr>
          <p:cNvSpPr/>
          <p:nvPr/>
        </p:nvSpPr>
        <p:spPr>
          <a:xfrm rot="16200000">
            <a:off x="-2230339" y="4113229"/>
            <a:ext cx="4715953" cy="255275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733EC520-FD53-46D4-00FF-0E1CBA3F82D7}"/>
              </a:ext>
            </a:extLst>
          </p:cNvPr>
          <p:cNvSpPr txBox="1"/>
          <p:nvPr/>
        </p:nvSpPr>
        <p:spPr>
          <a:xfrm>
            <a:off x="5512894" y="5553685"/>
            <a:ext cx="36500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dirty="0">
                <a:ln w="9525" cap="rnd" cmpd="sng" algn="ctr">
                  <a:solidFill>
                    <a:srgbClr val="3D12F2"/>
                  </a:solidFill>
                  <a:prstDash val="solid"/>
                  <a:bevel/>
                </a:ln>
                <a:solidFill>
                  <a:srgbClr val="3D12F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www.colegiovirtualaprendefeliz.cl</a:t>
            </a:r>
          </a:p>
          <a:p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             +569 90855693</a:t>
            </a:r>
            <a:endParaRPr lang="es-CL" dirty="0">
              <a:solidFill>
                <a:srgbClr val="676767"/>
              </a:solidFill>
              <a:latin typeface="Open Sans" panose="020B0606030504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22B7B26-80A8-6A6E-CAC1-81A024AD92AB}"/>
              </a:ext>
            </a:extLst>
          </p:cNvPr>
          <p:cNvSpPr txBox="1"/>
          <p:nvPr/>
        </p:nvSpPr>
        <p:spPr>
          <a:xfrm>
            <a:off x="6567282" y="5164691"/>
            <a:ext cx="1427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CONTACTO</a:t>
            </a:r>
            <a:r>
              <a:rPr lang="es-CL" dirty="0"/>
              <a:t>   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B90EEB5-6F58-D0E8-B054-63B1179B4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4823" y="5888136"/>
            <a:ext cx="286537" cy="286537"/>
          </a:xfrm>
          <a:prstGeom prst="rect">
            <a:avLst/>
          </a:prstGeom>
        </p:spPr>
      </p:pic>
      <p:pic>
        <p:nvPicPr>
          <p:cNvPr id="2050" name="Imagen 6">
            <a:extLst>
              <a:ext uri="{FF2B5EF4-FFF2-40B4-BE49-F238E27FC236}">
                <a16:creationId xmlns:a16="http://schemas.microsoft.com/office/drawing/2014/main" id="{EB6ADF78-391A-7CDF-4D63-997F8E01C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71" y="1502099"/>
            <a:ext cx="50292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474B156-3CA5-4D6A-BD47-143FCC9CCD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1758" y="162650"/>
            <a:ext cx="4615072" cy="98763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ACBC1DA-83C9-853F-728D-A10E46350F93}"/>
              </a:ext>
            </a:extLst>
          </p:cNvPr>
          <p:cNvSpPr txBox="1"/>
          <p:nvPr/>
        </p:nvSpPr>
        <p:spPr>
          <a:xfrm>
            <a:off x="6316177" y="1832522"/>
            <a:ext cx="44100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La psicopedagogía o psicopedagógica es una disciplina que estudia a las personas y sus comportamientos en situación de enseñanza - aprendizaje. </a:t>
            </a:r>
          </a:p>
          <a:p>
            <a:pPr algn="just"/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Entre sus campos de intervención se encuentran:</a:t>
            </a:r>
          </a:p>
          <a:p>
            <a:pPr algn="just"/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El manejo de las dificultades de aprendizaje, la orientación vocacional, el apoyo a necesidades educativas especiales (ambientales, socio-culturales, cognitivas).</a:t>
            </a:r>
          </a:p>
          <a:p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351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Logotipo, Icono&#10;&#10;Descripción generada automáticamente">
            <a:extLst>
              <a:ext uri="{FF2B5EF4-FFF2-40B4-BE49-F238E27FC236}">
                <a16:creationId xmlns:a16="http://schemas.microsoft.com/office/drawing/2014/main" id="{403B9DB4-17AD-E8BD-C6BD-C815C817A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039" y="522050"/>
            <a:ext cx="1715439" cy="1843457"/>
          </a:xfrm>
          <a:prstGeom prst="rect">
            <a:avLst/>
          </a:prstGeom>
          <a:ln>
            <a:noFill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3E97D79-29A2-E3C6-C8AC-3154A496F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3586" y="286385"/>
            <a:ext cx="1905000" cy="2114550"/>
          </a:xfrm>
          <a:prstGeom prst="rect">
            <a:avLst/>
          </a:prstGeom>
        </p:spPr>
      </p:pic>
      <p:pic>
        <p:nvPicPr>
          <p:cNvPr id="17" name="Imagen 16" descr="Logotipo, Icono&#10;&#10;Descripción generada automáticamente">
            <a:extLst>
              <a:ext uri="{FF2B5EF4-FFF2-40B4-BE49-F238E27FC236}">
                <a16:creationId xmlns:a16="http://schemas.microsoft.com/office/drawing/2014/main" id="{DD03D1B8-C84B-0235-0F39-97C6D0C88AB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752" y="696614"/>
            <a:ext cx="9005619" cy="9677680"/>
          </a:xfrm>
          <a:prstGeom prst="rect">
            <a:avLst/>
          </a:prstGeom>
          <a:ln>
            <a:noFill/>
          </a:ln>
        </p:spPr>
      </p:pic>
      <p:sp>
        <p:nvSpPr>
          <p:cNvPr id="40" name="Rectángulo: esquinas redondeadas 39">
            <a:extLst>
              <a:ext uri="{FF2B5EF4-FFF2-40B4-BE49-F238E27FC236}">
                <a16:creationId xmlns:a16="http://schemas.microsoft.com/office/drawing/2014/main" id="{23B89956-E7F3-007B-79E3-8C077DC6D20C}"/>
              </a:ext>
            </a:extLst>
          </p:cNvPr>
          <p:cNvSpPr/>
          <p:nvPr/>
        </p:nvSpPr>
        <p:spPr>
          <a:xfrm rot="16200000">
            <a:off x="-1489375" y="3309755"/>
            <a:ext cx="3217239" cy="238488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7F5E45D4-A78C-F69B-17CE-2D319DBE306A}"/>
              </a:ext>
            </a:extLst>
          </p:cNvPr>
          <p:cNvSpPr/>
          <p:nvPr/>
        </p:nvSpPr>
        <p:spPr>
          <a:xfrm>
            <a:off x="10947715" y="6284120"/>
            <a:ext cx="652459" cy="31472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11EDEFD7-E819-28A7-7CE3-FF61C796823D}"/>
              </a:ext>
            </a:extLst>
          </p:cNvPr>
          <p:cNvSpPr/>
          <p:nvPr/>
        </p:nvSpPr>
        <p:spPr>
          <a:xfrm rot="16200000">
            <a:off x="11418291" y="5857962"/>
            <a:ext cx="619183" cy="3147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7AD48E7E-0530-03F0-43DF-266C75BC763F}"/>
              </a:ext>
            </a:extLst>
          </p:cNvPr>
          <p:cNvSpPr/>
          <p:nvPr/>
        </p:nvSpPr>
        <p:spPr>
          <a:xfrm>
            <a:off x="11488223" y="6185014"/>
            <a:ext cx="479313" cy="4793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496ACB48-D577-E09D-01FC-31BFEEA05078}"/>
              </a:ext>
            </a:extLst>
          </p:cNvPr>
          <p:cNvSpPr/>
          <p:nvPr/>
        </p:nvSpPr>
        <p:spPr>
          <a:xfrm rot="16200000">
            <a:off x="11418290" y="585532"/>
            <a:ext cx="619183" cy="31477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D77018DC-5177-CC7B-1641-C039253CE056}"/>
              </a:ext>
            </a:extLst>
          </p:cNvPr>
          <p:cNvSpPr/>
          <p:nvPr/>
        </p:nvSpPr>
        <p:spPr>
          <a:xfrm>
            <a:off x="10963275" y="206771"/>
            <a:ext cx="652459" cy="31472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C3641418-F149-407A-AB95-CC50E5BC1D2B}"/>
              </a:ext>
            </a:extLst>
          </p:cNvPr>
          <p:cNvSpPr/>
          <p:nvPr/>
        </p:nvSpPr>
        <p:spPr>
          <a:xfrm>
            <a:off x="11465718" y="136636"/>
            <a:ext cx="479313" cy="4793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DFE0C40B-912B-FED4-85B2-C24C1B601DAD}"/>
              </a:ext>
            </a:extLst>
          </p:cNvPr>
          <p:cNvSpPr/>
          <p:nvPr/>
        </p:nvSpPr>
        <p:spPr>
          <a:xfrm>
            <a:off x="337175" y="286385"/>
            <a:ext cx="4505832" cy="5239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 cmpd="thickThin">
            <a:extLst>
              <a:ext uri="{C807C97D-BFC1-408E-A445-0C87EB9F89A2}">
                <ask:lineSketchStyleProps xmlns:ask="http://schemas.microsoft.com/office/drawing/2018/sketchyshapes" sd="3753169933">
                  <a:custGeom>
                    <a:avLst/>
                    <a:gdLst>
                      <a:gd name="connsiteX0" fmla="*/ 0 w 5337401"/>
                      <a:gd name="connsiteY0" fmla="*/ 0 h 2830286"/>
                      <a:gd name="connsiteX1" fmla="*/ 646419 w 5337401"/>
                      <a:gd name="connsiteY1" fmla="*/ 0 h 2830286"/>
                      <a:gd name="connsiteX2" fmla="*/ 1132715 w 5337401"/>
                      <a:gd name="connsiteY2" fmla="*/ 0 h 2830286"/>
                      <a:gd name="connsiteX3" fmla="*/ 1672386 w 5337401"/>
                      <a:gd name="connsiteY3" fmla="*/ 0 h 2830286"/>
                      <a:gd name="connsiteX4" fmla="*/ 2212056 w 5337401"/>
                      <a:gd name="connsiteY4" fmla="*/ 0 h 2830286"/>
                      <a:gd name="connsiteX5" fmla="*/ 2858475 w 5337401"/>
                      <a:gd name="connsiteY5" fmla="*/ 0 h 2830286"/>
                      <a:gd name="connsiteX6" fmla="*/ 3291397 w 5337401"/>
                      <a:gd name="connsiteY6" fmla="*/ 0 h 2830286"/>
                      <a:gd name="connsiteX7" fmla="*/ 3937816 w 5337401"/>
                      <a:gd name="connsiteY7" fmla="*/ 0 h 2830286"/>
                      <a:gd name="connsiteX8" fmla="*/ 4370738 w 5337401"/>
                      <a:gd name="connsiteY8" fmla="*/ 0 h 2830286"/>
                      <a:gd name="connsiteX9" fmla="*/ 5337401 w 5337401"/>
                      <a:gd name="connsiteY9" fmla="*/ 0 h 2830286"/>
                      <a:gd name="connsiteX10" fmla="*/ 5337401 w 5337401"/>
                      <a:gd name="connsiteY10" fmla="*/ 622663 h 2830286"/>
                      <a:gd name="connsiteX11" fmla="*/ 5337401 w 5337401"/>
                      <a:gd name="connsiteY11" fmla="*/ 1245326 h 2830286"/>
                      <a:gd name="connsiteX12" fmla="*/ 5337401 w 5337401"/>
                      <a:gd name="connsiteY12" fmla="*/ 1867989 h 2830286"/>
                      <a:gd name="connsiteX13" fmla="*/ 5337401 w 5337401"/>
                      <a:gd name="connsiteY13" fmla="*/ 2830286 h 2830286"/>
                      <a:gd name="connsiteX14" fmla="*/ 4797730 w 5337401"/>
                      <a:gd name="connsiteY14" fmla="*/ 2830286 h 2830286"/>
                      <a:gd name="connsiteX15" fmla="*/ 4097938 w 5337401"/>
                      <a:gd name="connsiteY15" fmla="*/ 2830286 h 2830286"/>
                      <a:gd name="connsiteX16" fmla="*/ 3451519 w 5337401"/>
                      <a:gd name="connsiteY16" fmla="*/ 2830286 h 2830286"/>
                      <a:gd name="connsiteX17" fmla="*/ 3018597 w 5337401"/>
                      <a:gd name="connsiteY17" fmla="*/ 2830286 h 2830286"/>
                      <a:gd name="connsiteX18" fmla="*/ 2372178 w 5337401"/>
                      <a:gd name="connsiteY18" fmla="*/ 2830286 h 2830286"/>
                      <a:gd name="connsiteX19" fmla="*/ 1939256 w 5337401"/>
                      <a:gd name="connsiteY19" fmla="*/ 2830286 h 2830286"/>
                      <a:gd name="connsiteX20" fmla="*/ 1239463 w 5337401"/>
                      <a:gd name="connsiteY20" fmla="*/ 2830286 h 2830286"/>
                      <a:gd name="connsiteX21" fmla="*/ 593045 w 5337401"/>
                      <a:gd name="connsiteY21" fmla="*/ 2830286 h 2830286"/>
                      <a:gd name="connsiteX22" fmla="*/ 0 w 5337401"/>
                      <a:gd name="connsiteY22" fmla="*/ 2830286 h 2830286"/>
                      <a:gd name="connsiteX23" fmla="*/ 0 w 5337401"/>
                      <a:gd name="connsiteY23" fmla="*/ 2207623 h 2830286"/>
                      <a:gd name="connsiteX24" fmla="*/ 0 w 5337401"/>
                      <a:gd name="connsiteY24" fmla="*/ 1698172 h 2830286"/>
                      <a:gd name="connsiteX25" fmla="*/ 0 w 5337401"/>
                      <a:gd name="connsiteY25" fmla="*/ 1217023 h 2830286"/>
                      <a:gd name="connsiteX26" fmla="*/ 0 w 5337401"/>
                      <a:gd name="connsiteY26" fmla="*/ 622663 h 2830286"/>
                      <a:gd name="connsiteX27" fmla="*/ 0 w 5337401"/>
                      <a:gd name="connsiteY27" fmla="*/ 0 h 2830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5337401" h="2830286" fill="none" extrusionOk="0">
                        <a:moveTo>
                          <a:pt x="0" y="0"/>
                        </a:moveTo>
                        <a:cubicBezTo>
                          <a:pt x="148085" y="-72704"/>
                          <a:pt x="364429" y="20191"/>
                          <a:pt x="646419" y="0"/>
                        </a:cubicBezTo>
                        <a:cubicBezTo>
                          <a:pt x="928409" y="-20191"/>
                          <a:pt x="950320" y="4950"/>
                          <a:pt x="1132715" y="0"/>
                        </a:cubicBezTo>
                        <a:cubicBezTo>
                          <a:pt x="1315110" y="-4950"/>
                          <a:pt x="1407722" y="17616"/>
                          <a:pt x="1672386" y="0"/>
                        </a:cubicBezTo>
                        <a:cubicBezTo>
                          <a:pt x="1937050" y="-17616"/>
                          <a:pt x="2053522" y="51036"/>
                          <a:pt x="2212056" y="0"/>
                        </a:cubicBezTo>
                        <a:cubicBezTo>
                          <a:pt x="2370590" y="-51036"/>
                          <a:pt x="2716862" y="75994"/>
                          <a:pt x="2858475" y="0"/>
                        </a:cubicBezTo>
                        <a:cubicBezTo>
                          <a:pt x="3000088" y="-75994"/>
                          <a:pt x="3093764" y="36710"/>
                          <a:pt x="3291397" y="0"/>
                        </a:cubicBezTo>
                        <a:cubicBezTo>
                          <a:pt x="3489030" y="-36710"/>
                          <a:pt x="3649373" y="26751"/>
                          <a:pt x="3937816" y="0"/>
                        </a:cubicBezTo>
                        <a:cubicBezTo>
                          <a:pt x="4226259" y="-26751"/>
                          <a:pt x="4171126" y="3659"/>
                          <a:pt x="4370738" y="0"/>
                        </a:cubicBezTo>
                        <a:cubicBezTo>
                          <a:pt x="4570350" y="-3659"/>
                          <a:pt x="4971694" y="57093"/>
                          <a:pt x="5337401" y="0"/>
                        </a:cubicBezTo>
                        <a:cubicBezTo>
                          <a:pt x="5355905" y="213267"/>
                          <a:pt x="5289029" y="410792"/>
                          <a:pt x="5337401" y="622663"/>
                        </a:cubicBezTo>
                        <a:cubicBezTo>
                          <a:pt x="5385773" y="834534"/>
                          <a:pt x="5293811" y="963029"/>
                          <a:pt x="5337401" y="1245326"/>
                        </a:cubicBezTo>
                        <a:cubicBezTo>
                          <a:pt x="5380991" y="1527623"/>
                          <a:pt x="5330595" y="1663885"/>
                          <a:pt x="5337401" y="1867989"/>
                        </a:cubicBezTo>
                        <a:cubicBezTo>
                          <a:pt x="5344207" y="2072093"/>
                          <a:pt x="5251118" y="2608546"/>
                          <a:pt x="5337401" y="2830286"/>
                        </a:cubicBezTo>
                        <a:cubicBezTo>
                          <a:pt x="5193145" y="2836774"/>
                          <a:pt x="5016887" y="2785644"/>
                          <a:pt x="4797730" y="2830286"/>
                        </a:cubicBezTo>
                        <a:cubicBezTo>
                          <a:pt x="4578573" y="2874928"/>
                          <a:pt x="4412435" y="2800370"/>
                          <a:pt x="4097938" y="2830286"/>
                        </a:cubicBezTo>
                        <a:cubicBezTo>
                          <a:pt x="3783441" y="2860202"/>
                          <a:pt x="3726447" y="2799398"/>
                          <a:pt x="3451519" y="2830286"/>
                        </a:cubicBezTo>
                        <a:cubicBezTo>
                          <a:pt x="3176591" y="2861174"/>
                          <a:pt x="3215919" y="2788162"/>
                          <a:pt x="3018597" y="2830286"/>
                        </a:cubicBezTo>
                        <a:cubicBezTo>
                          <a:pt x="2821275" y="2872410"/>
                          <a:pt x="2519285" y="2779201"/>
                          <a:pt x="2372178" y="2830286"/>
                        </a:cubicBezTo>
                        <a:cubicBezTo>
                          <a:pt x="2225071" y="2881371"/>
                          <a:pt x="2054396" y="2810044"/>
                          <a:pt x="1939256" y="2830286"/>
                        </a:cubicBezTo>
                        <a:cubicBezTo>
                          <a:pt x="1824116" y="2850528"/>
                          <a:pt x="1574529" y="2794462"/>
                          <a:pt x="1239463" y="2830286"/>
                        </a:cubicBezTo>
                        <a:cubicBezTo>
                          <a:pt x="904397" y="2866110"/>
                          <a:pt x="729895" y="2826147"/>
                          <a:pt x="593045" y="2830286"/>
                        </a:cubicBezTo>
                        <a:cubicBezTo>
                          <a:pt x="456195" y="2834425"/>
                          <a:pt x="121250" y="2822040"/>
                          <a:pt x="0" y="2830286"/>
                        </a:cubicBezTo>
                        <a:cubicBezTo>
                          <a:pt x="-1875" y="2682768"/>
                          <a:pt x="12811" y="2361313"/>
                          <a:pt x="0" y="2207623"/>
                        </a:cubicBezTo>
                        <a:cubicBezTo>
                          <a:pt x="-12811" y="2053933"/>
                          <a:pt x="3592" y="1923494"/>
                          <a:pt x="0" y="1698172"/>
                        </a:cubicBezTo>
                        <a:cubicBezTo>
                          <a:pt x="-3592" y="1472850"/>
                          <a:pt x="30326" y="1427977"/>
                          <a:pt x="0" y="1217023"/>
                        </a:cubicBezTo>
                        <a:cubicBezTo>
                          <a:pt x="-30326" y="1006069"/>
                          <a:pt x="22459" y="790884"/>
                          <a:pt x="0" y="622663"/>
                        </a:cubicBezTo>
                        <a:cubicBezTo>
                          <a:pt x="-22459" y="454442"/>
                          <a:pt x="37875" y="219583"/>
                          <a:pt x="0" y="0"/>
                        </a:cubicBezTo>
                        <a:close/>
                      </a:path>
                      <a:path w="5337401" h="2830286" stroke="0" extrusionOk="0">
                        <a:moveTo>
                          <a:pt x="0" y="0"/>
                        </a:moveTo>
                        <a:cubicBezTo>
                          <a:pt x="190143" y="-29168"/>
                          <a:pt x="446001" y="13817"/>
                          <a:pt x="646419" y="0"/>
                        </a:cubicBezTo>
                        <a:cubicBezTo>
                          <a:pt x="846837" y="-13817"/>
                          <a:pt x="1025967" y="55119"/>
                          <a:pt x="1132715" y="0"/>
                        </a:cubicBezTo>
                        <a:cubicBezTo>
                          <a:pt x="1239463" y="-55119"/>
                          <a:pt x="1555420" y="1094"/>
                          <a:pt x="1672386" y="0"/>
                        </a:cubicBezTo>
                        <a:cubicBezTo>
                          <a:pt x="1789352" y="-1094"/>
                          <a:pt x="2071430" y="36212"/>
                          <a:pt x="2372178" y="0"/>
                        </a:cubicBezTo>
                        <a:cubicBezTo>
                          <a:pt x="2672926" y="-36212"/>
                          <a:pt x="2787870" y="55612"/>
                          <a:pt x="3071971" y="0"/>
                        </a:cubicBezTo>
                        <a:cubicBezTo>
                          <a:pt x="3356072" y="-55612"/>
                          <a:pt x="3379141" y="41226"/>
                          <a:pt x="3665015" y="0"/>
                        </a:cubicBezTo>
                        <a:cubicBezTo>
                          <a:pt x="3950889" y="-41226"/>
                          <a:pt x="4033164" y="53315"/>
                          <a:pt x="4204686" y="0"/>
                        </a:cubicBezTo>
                        <a:cubicBezTo>
                          <a:pt x="4376208" y="-53315"/>
                          <a:pt x="4506423" y="24022"/>
                          <a:pt x="4637608" y="0"/>
                        </a:cubicBezTo>
                        <a:cubicBezTo>
                          <a:pt x="4768793" y="-24022"/>
                          <a:pt x="5149512" y="45810"/>
                          <a:pt x="5337401" y="0"/>
                        </a:cubicBezTo>
                        <a:cubicBezTo>
                          <a:pt x="5395333" y="134770"/>
                          <a:pt x="5334618" y="443521"/>
                          <a:pt x="5337401" y="594360"/>
                        </a:cubicBezTo>
                        <a:cubicBezTo>
                          <a:pt x="5340184" y="745199"/>
                          <a:pt x="5279751" y="968288"/>
                          <a:pt x="5337401" y="1075509"/>
                        </a:cubicBezTo>
                        <a:cubicBezTo>
                          <a:pt x="5395051" y="1182730"/>
                          <a:pt x="5316297" y="1481334"/>
                          <a:pt x="5337401" y="1698172"/>
                        </a:cubicBezTo>
                        <a:cubicBezTo>
                          <a:pt x="5358505" y="1915010"/>
                          <a:pt x="5276664" y="2054068"/>
                          <a:pt x="5337401" y="2235926"/>
                        </a:cubicBezTo>
                        <a:cubicBezTo>
                          <a:pt x="5398138" y="2417784"/>
                          <a:pt x="5324875" y="2635893"/>
                          <a:pt x="5337401" y="2830286"/>
                        </a:cubicBezTo>
                        <a:cubicBezTo>
                          <a:pt x="5089621" y="2878363"/>
                          <a:pt x="4982876" y="2797564"/>
                          <a:pt x="4797730" y="2830286"/>
                        </a:cubicBezTo>
                        <a:cubicBezTo>
                          <a:pt x="4612584" y="2863008"/>
                          <a:pt x="4359358" y="2760805"/>
                          <a:pt x="4151312" y="2830286"/>
                        </a:cubicBezTo>
                        <a:cubicBezTo>
                          <a:pt x="3943266" y="2899767"/>
                          <a:pt x="3721714" y="2774168"/>
                          <a:pt x="3451519" y="2830286"/>
                        </a:cubicBezTo>
                        <a:cubicBezTo>
                          <a:pt x="3181324" y="2886404"/>
                          <a:pt x="2935604" y="2752774"/>
                          <a:pt x="2805101" y="2830286"/>
                        </a:cubicBezTo>
                        <a:cubicBezTo>
                          <a:pt x="2674598" y="2907798"/>
                          <a:pt x="2308967" y="2789022"/>
                          <a:pt x="2105308" y="2830286"/>
                        </a:cubicBezTo>
                        <a:cubicBezTo>
                          <a:pt x="1901649" y="2871550"/>
                          <a:pt x="1704302" y="2800725"/>
                          <a:pt x="1512264" y="2830286"/>
                        </a:cubicBezTo>
                        <a:cubicBezTo>
                          <a:pt x="1320226" y="2859847"/>
                          <a:pt x="1265775" y="2814136"/>
                          <a:pt x="1079341" y="2830286"/>
                        </a:cubicBezTo>
                        <a:cubicBezTo>
                          <a:pt x="892907" y="2846436"/>
                          <a:pt x="807503" y="2815461"/>
                          <a:pt x="646419" y="2830286"/>
                        </a:cubicBezTo>
                        <a:cubicBezTo>
                          <a:pt x="485335" y="2845111"/>
                          <a:pt x="146775" y="2820032"/>
                          <a:pt x="0" y="2830286"/>
                        </a:cubicBezTo>
                        <a:cubicBezTo>
                          <a:pt x="-15276" y="2523998"/>
                          <a:pt x="26234" y="2407519"/>
                          <a:pt x="0" y="2207623"/>
                        </a:cubicBezTo>
                        <a:cubicBezTo>
                          <a:pt x="-26234" y="2007727"/>
                          <a:pt x="36149" y="1892436"/>
                          <a:pt x="0" y="1669869"/>
                        </a:cubicBezTo>
                        <a:cubicBezTo>
                          <a:pt x="-36149" y="1447302"/>
                          <a:pt x="54815" y="1427010"/>
                          <a:pt x="0" y="1188720"/>
                        </a:cubicBezTo>
                        <a:cubicBezTo>
                          <a:pt x="-54815" y="950430"/>
                          <a:pt x="55643" y="783805"/>
                          <a:pt x="0" y="650966"/>
                        </a:cubicBezTo>
                        <a:cubicBezTo>
                          <a:pt x="-55643" y="518127"/>
                          <a:pt x="74438" y="15056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2800" dirty="0">
                <a:solidFill>
                  <a:srgbClr val="000000"/>
                </a:solidFill>
                <a:latin typeface="Britannic Bold" panose="020B0903060703020204" pitchFamily="34" charset="0"/>
                <a:cs typeface="Calibri" panose="020F0502020204030204" pitchFamily="34" charset="0"/>
              </a:rPr>
              <a:t>Convenio Educacional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6496359B-A63D-764C-DB8C-C520A0200627}"/>
              </a:ext>
            </a:extLst>
          </p:cNvPr>
          <p:cNvSpPr/>
          <p:nvPr/>
        </p:nvSpPr>
        <p:spPr>
          <a:xfrm>
            <a:off x="11525137" y="203199"/>
            <a:ext cx="348343" cy="34834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54A8B0BA-6257-F0CE-40D8-EAFCAF91BE05}"/>
              </a:ext>
            </a:extLst>
          </p:cNvPr>
          <p:cNvSpPr/>
          <p:nvPr/>
        </p:nvSpPr>
        <p:spPr>
          <a:xfrm rot="10800000">
            <a:off x="10069337" y="210344"/>
            <a:ext cx="348343" cy="34834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360DF67E-C1C4-E875-47FE-E0D4115DBC53}"/>
              </a:ext>
            </a:extLst>
          </p:cNvPr>
          <p:cNvSpPr/>
          <p:nvPr/>
        </p:nvSpPr>
        <p:spPr>
          <a:xfrm>
            <a:off x="11553709" y="6250500"/>
            <a:ext cx="348343" cy="34834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9" name="Rectángulo: esquinas redondeadas 38">
            <a:extLst>
              <a:ext uri="{FF2B5EF4-FFF2-40B4-BE49-F238E27FC236}">
                <a16:creationId xmlns:a16="http://schemas.microsoft.com/office/drawing/2014/main" id="{56C932F3-8B2B-A4E4-43D2-20DAF6A281BF}"/>
              </a:ext>
            </a:extLst>
          </p:cNvPr>
          <p:cNvSpPr/>
          <p:nvPr/>
        </p:nvSpPr>
        <p:spPr>
          <a:xfrm rot="16200000">
            <a:off x="9896531" y="3286833"/>
            <a:ext cx="4306605" cy="284333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BD2FEE4C-1AB8-5C94-D05D-0E33BA711E6B}"/>
              </a:ext>
            </a:extLst>
          </p:cNvPr>
          <p:cNvSpPr/>
          <p:nvPr/>
        </p:nvSpPr>
        <p:spPr>
          <a:xfrm rot="10800000">
            <a:off x="3019481" y="6571617"/>
            <a:ext cx="4306605" cy="284333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D1E974E-18B5-DFB8-EF0C-E88706F543E0}"/>
              </a:ext>
            </a:extLst>
          </p:cNvPr>
          <p:cNvSpPr txBox="1"/>
          <p:nvPr/>
        </p:nvSpPr>
        <p:spPr>
          <a:xfrm>
            <a:off x="598207" y="1955697"/>
            <a:ext cx="35989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La plataforma líder de capacitación en Excel</a:t>
            </a:r>
          </a:p>
          <a:p>
            <a:endParaRPr lang="es-CL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C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Curso de Excel Básico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Curso de Excel Intermedio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Curso de Excel Avanzado</a:t>
            </a: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8EE3621-78D0-EDE4-D18A-DB7D3E9E3160}"/>
              </a:ext>
            </a:extLst>
          </p:cNvPr>
          <p:cNvSpPr txBox="1"/>
          <p:nvPr/>
        </p:nvSpPr>
        <p:spPr>
          <a:xfrm>
            <a:off x="4556893" y="2481600"/>
            <a:ext cx="619340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CL" dirty="0">
              <a:ln w="9525" cap="rnd" cmpd="sng" algn="ctr">
                <a:solidFill>
                  <a:srgbClr val="404040"/>
                </a:solidFill>
                <a:prstDash val="solid"/>
                <a:bevel/>
              </a:ln>
              <a:solidFill>
                <a:srgbClr val="40404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"Mi pasión es enseñar Microsoft Excel y te estaré apoyando en todo tu proceso de aprendizaje".</a:t>
            </a:r>
          </a:p>
          <a:p>
            <a:endParaRPr lang="es-CL" dirty="0">
              <a:ln w="9525" cap="rnd" cmpd="sng" algn="ctr">
                <a:solidFill>
                  <a:srgbClr val="404040"/>
                </a:solidFill>
                <a:prstDash val="solid"/>
                <a:bevel/>
              </a:ln>
              <a:solidFill>
                <a:srgbClr val="40404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Iver Ocanto</a:t>
            </a:r>
          </a:p>
          <a:p>
            <a:endParaRPr lang="es-CL" dirty="0">
              <a:ln w="9525" cap="rnd" cmpd="sng" algn="ctr">
                <a:solidFill>
                  <a:srgbClr val="404040"/>
                </a:solidFill>
                <a:prstDash val="solid"/>
                <a:bevel/>
              </a:ln>
              <a:solidFill>
                <a:srgbClr val="40404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Profesor de Ninja Excel, Microsoft </a:t>
            </a:r>
            <a:r>
              <a:rPr lang="es-CL" dirty="0" err="1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Certified</a:t>
            </a:r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L" dirty="0" err="1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Trainer</a:t>
            </a:r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br>
              <a:rPr lang="es-CL" b="1" i="0" dirty="0">
                <a:solidFill>
                  <a:srgbClr val="333333"/>
                </a:solidFill>
                <a:effectLst/>
                <a:latin typeface="Quicksand"/>
              </a:rPr>
            </a:br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Contacto</a:t>
            </a:r>
          </a:p>
          <a:p>
            <a:endParaRPr lang="es-CL" dirty="0">
              <a:ln w="9525" cap="rnd" cmpd="sng" algn="ctr">
                <a:solidFill>
                  <a:srgbClr val="404040"/>
                </a:solidFill>
                <a:prstDash val="solid"/>
                <a:bevel/>
              </a:ln>
              <a:solidFill>
                <a:srgbClr val="40404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Rosario Norte 555, </a:t>
            </a:r>
            <a:r>
              <a:rPr lang="es-CL" dirty="0" err="1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 1801, Las Condes, Santiago de Chile</a:t>
            </a:r>
          </a:p>
          <a:p>
            <a:r>
              <a:rPr lang="es-CL" u="sng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        </a:t>
            </a: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A6D0AF0-08E3-0C95-C55B-281BE69A62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4213" y="4372616"/>
            <a:ext cx="1715439" cy="171543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37AF987-44ED-2A85-DF60-573A3DD83D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824" y="963129"/>
            <a:ext cx="3028950" cy="85725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BA7FC28-4904-241E-A154-370ED1FAE8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8829" y="5582302"/>
            <a:ext cx="480959" cy="31600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24E76A7-DEAF-6D52-3C33-C790498298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7852" y="5705758"/>
            <a:ext cx="2383743" cy="2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305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Logotipo, Icono&#10;&#10;Descripción generada automáticamente">
            <a:extLst>
              <a:ext uri="{FF2B5EF4-FFF2-40B4-BE49-F238E27FC236}">
                <a16:creationId xmlns:a16="http://schemas.microsoft.com/office/drawing/2014/main" id="{0F72A2CF-8F67-2331-C847-D328E3CF9AF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345" y="751623"/>
            <a:ext cx="9005619" cy="9677680"/>
          </a:xfrm>
          <a:prstGeom prst="rect">
            <a:avLst/>
          </a:prstGeom>
          <a:ln>
            <a:noFill/>
          </a:ln>
        </p:spPr>
      </p:pic>
      <p:sp>
        <p:nvSpPr>
          <p:cNvPr id="40" name="Rectángulo: esquinas redondeadas 39">
            <a:extLst>
              <a:ext uri="{FF2B5EF4-FFF2-40B4-BE49-F238E27FC236}">
                <a16:creationId xmlns:a16="http://schemas.microsoft.com/office/drawing/2014/main" id="{23B89956-E7F3-007B-79E3-8C077DC6D20C}"/>
              </a:ext>
            </a:extLst>
          </p:cNvPr>
          <p:cNvSpPr/>
          <p:nvPr/>
        </p:nvSpPr>
        <p:spPr>
          <a:xfrm>
            <a:off x="4447037" y="6598843"/>
            <a:ext cx="4715953" cy="255275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7F5E45D4-A78C-F69B-17CE-2D319DBE306A}"/>
              </a:ext>
            </a:extLst>
          </p:cNvPr>
          <p:cNvSpPr/>
          <p:nvPr/>
        </p:nvSpPr>
        <p:spPr>
          <a:xfrm>
            <a:off x="10947715" y="6284120"/>
            <a:ext cx="652459" cy="31472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11EDEFD7-E819-28A7-7CE3-FF61C796823D}"/>
              </a:ext>
            </a:extLst>
          </p:cNvPr>
          <p:cNvSpPr/>
          <p:nvPr/>
        </p:nvSpPr>
        <p:spPr>
          <a:xfrm rot="16200000">
            <a:off x="11418291" y="5857962"/>
            <a:ext cx="619183" cy="3147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7AD48E7E-0530-03F0-43DF-266C75BC763F}"/>
              </a:ext>
            </a:extLst>
          </p:cNvPr>
          <p:cNvSpPr/>
          <p:nvPr/>
        </p:nvSpPr>
        <p:spPr>
          <a:xfrm>
            <a:off x="11488223" y="6185014"/>
            <a:ext cx="479313" cy="4793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496ACB48-D577-E09D-01FC-31BFEEA05078}"/>
              </a:ext>
            </a:extLst>
          </p:cNvPr>
          <p:cNvSpPr/>
          <p:nvPr/>
        </p:nvSpPr>
        <p:spPr>
          <a:xfrm rot="16200000">
            <a:off x="11418290" y="585532"/>
            <a:ext cx="619183" cy="31477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D77018DC-5177-CC7B-1641-C039253CE056}"/>
              </a:ext>
            </a:extLst>
          </p:cNvPr>
          <p:cNvSpPr/>
          <p:nvPr/>
        </p:nvSpPr>
        <p:spPr>
          <a:xfrm>
            <a:off x="10963275" y="206771"/>
            <a:ext cx="652459" cy="31472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C3641418-F149-407A-AB95-CC50E5BC1D2B}"/>
              </a:ext>
            </a:extLst>
          </p:cNvPr>
          <p:cNvSpPr/>
          <p:nvPr/>
        </p:nvSpPr>
        <p:spPr>
          <a:xfrm>
            <a:off x="11465718" y="136636"/>
            <a:ext cx="479313" cy="4793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2" name="Imagen 11" descr="Logotipo, Icono&#10;&#10;Descripción generada automáticamente">
            <a:extLst>
              <a:ext uri="{FF2B5EF4-FFF2-40B4-BE49-F238E27FC236}">
                <a16:creationId xmlns:a16="http://schemas.microsoft.com/office/drawing/2014/main" id="{403B9DB4-17AD-E8BD-C6BD-C815C817A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76" y="5010661"/>
            <a:ext cx="1715439" cy="1843457"/>
          </a:xfrm>
          <a:prstGeom prst="rect">
            <a:avLst/>
          </a:prstGeom>
          <a:ln>
            <a:noFill/>
          </a:ln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DFE0C40B-912B-FED4-85B2-C24C1B601DAD}"/>
              </a:ext>
            </a:extLst>
          </p:cNvPr>
          <p:cNvSpPr/>
          <p:nvPr/>
        </p:nvSpPr>
        <p:spPr>
          <a:xfrm>
            <a:off x="1082663" y="547403"/>
            <a:ext cx="2710270" cy="7599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 cmpd="thickThin">
            <a:extLst>
              <a:ext uri="{C807C97D-BFC1-408E-A445-0C87EB9F89A2}">
                <ask:lineSketchStyleProps xmlns:ask="http://schemas.microsoft.com/office/drawing/2018/sketchyshapes" sd="3753169933">
                  <a:custGeom>
                    <a:avLst/>
                    <a:gdLst>
                      <a:gd name="connsiteX0" fmla="*/ 0 w 5337401"/>
                      <a:gd name="connsiteY0" fmla="*/ 0 h 2830286"/>
                      <a:gd name="connsiteX1" fmla="*/ 646419 w 5337401"/>
                      <a:gd name="connsiteY1" fmla="*/ 0 h 2830286"/>
                      <a:gd name="connsiteX2" fmla="*/ 1132715 w 5337401"/>
                      <a:gd name="connsiteY2" fmla="*/ 0 h 2830286"/>
                      <a:gd name="connsiteX3" fmla="*/ 1672386 w 5337401"/>
                      <a:gd name="connsiteY3" fmla="*/ 0 h 2830286"/>
                      <a:gd name="connsiteX4" fmla="*/ 2212056 w 5337401"/>
                      <a:gd name="connsiteY4" fmla="*/ 0 h 2830286"/>
                      <a:gd name="connsiteX5" fmla="*/ 2858475 w 5337401"/>
                      <a:gd name="connsiteY5" fmla="*/ 0 h 2830286"/>
                      <a:gd name="connsiteX6" fmla="*/ 3291397 w 5337401"/>
                      <a:gd name="connsiteY6" fmla="*/ 0 h 2830286"/>
                      <a:gd name="connsiteX7" fmla="*/ 3937816 w 5337401"/>
                      <a:gd name="connsiteY7" fmla="*/ 0 h 2830286"/>
                      <a:gd name="connsiteX8" fmla="*/ 4370738 w 5337401"/>
                      <a:gd name="connsiteY8" fmla="*/ 0 h 2830286"/>
                      <a:gd name="connsiteX9" fmla="*/ 5337401 w 5337401"/>
                      <a:gd name="connsiteY9" fmla="*/ 0 h 2830286"/>
                      <a:gd name="connsiteX10" fmla="*/ 5337401 w 5337401"/>
                      <a:gd name="connsiteY10" fmla="*/ 622663 h 2830286"/>
                      <a:gd name="connsiteX11" fmla="*/ 5337401 w 5337401"/>
                      <a:gd name="connsiteY11" fmla="*/ 1245326 h 2830286"/>
                      <a:gd name="connsiteX12" fmla="*/ 5337401 w 5337401"/>
                      <a:gd name="connsiteY12" fmla="*/ 1867989 h 2830286"/>
                      <a:gd name="connsiteX13" fmla="*/ 5337401 w 5337401"/>
                      <a:gd name="connsiteY13" fmla="*/ 2830286 h 2830286"/>
                      <a:gd name="connsiteX14" fmla="*/ 4797730 w 5337401"/>
                      <a:gd name="connsiteY14" fmla="*/ 2830286 h 2830286"/>
                      <a:gd name="connsiteX15" fmla="*/ 4097938 w 5337401"/>
                      <a:gd name="connsiteY15" fmla="*/ 2830286 h 2830286"/>
                      <a:gd name="connsiteX16" fmla="*/ 3451519 w 5337401"/>
                      <a:gd name="connsiteY16" fmla="*/ 2830286 h 2830286"/>
                      <a:gd name="connsiteX17" fmla="*/ 3018597 w 5337401"/>
                      <a:gd name="connsiteY17" fmla="*/ 2830286 h 2830286"/>
                      <a:gd name="connsiteX18" fmla="*/ 2372178 w 5337401"/>
                      <a:gd name="connsiteY18" fmla="*/ 2830286 h 2830286"/>
                      <a:gd name="connsiteX19" fmla="*/ 1939256 w 5337401"/>
                      <a:gd name="connsiteY19" fmla="*/ 2830286 h 2830286"/>
                      <a:gd name="connsiteX20" fmla="*/ 1239463 w 5337401"/>
                      <a:gd name="connsiteY20" fmla="*/ 2830286 h 2830286"/>
                      <a:gd name="connsiteX21" fmla="*/ 593045 w 5337401"/>
                      <a:gd name="connsiteY21" fmla="*/ 2830286 h 2830286"/>
                      <a:gd name="connsiteX22" fmla="*/ 0 w 5337401"/>
                      <a:gd name="connsiteY22" fmla="*/ 2830286 h 2830286"/>
                      <a:gd name="connsiteX23" fmla="*/ 0 w 5337401"/>
                      <a:gd name="connsiteY23" fmla="*/ 2207623 h 2830286"/>
                      <a:gd name="connsiteX24" fmla="*/ 0 w 5337401"/>
                      <a:gd name="connsiteY24" fmla="*/ 1698172 h 2830286"/>
                      <a:gd name="connsiteX25" fmla="*/ 0 w 5337401"/>
                      <a:gd name="connsiteY25" fmla="*/ 1217023 h 2830286"/>
                      <a:gd name="connsiteX26" fmla="*/ 0 w 5337401"/>
                      <a:gd name="connsiteY26" fmla="*/ 622663 h 2830286"/>
                      <a:gd name="connsiteX27" fmla="*/ 0 w 5337401"/>
                      <a:gd name="connsiteY27" fmla="*/ 0 h 2830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5337401" h="2830286" fill="none" extrusionOk="0">
                        <a:moveTo>
                          <a:pt x="0" y="0"/>
                        </a:moveTo>
                        <a:cubicBezTo>
                          <a:pt x="148085" y="-72704"/>
                          <a:pt x="364429" y="20191"/>
                          <a:pt x="646419" y="0"/>
                        </a:cubicBezTo>
                        <a:cubicBezTo>
                          <a:pt x="928409" y="-20191"/>
                          <a:pt x="950320" y="4950"/>
                          <a:pt x="1132715" y="0"/>
                        </a:cubicBezTo>
                        <a:cubicBezTo>
                          <a:pt x="1315110" y="-4950"/>
                          <a:pt x="1407722" y="17616"/>
                          <a:pt x="1672386" y="0"/>
                        </a:cubicBezTo>
                        <a:cubicBezTo>
                          <a:pt x="1937050" y="-17616"/>
                          <a:pt x="2053522" y="51036"/>
                          <a:pt x="2212056" y="0"/>
                        </a:cubicBezTo>
                        <a:cubicBezTo>
                          <a:pt x="2370590" y="-51036"/>
                          <a:pt x="2716862" y="75994"/>
                          <a:pt x="2858475" y="0"/>
                        </a:cubicBezTo>
                        <a:cubicBezTo>
                          <a:pt x="3000088" y="-75994"/>
                          <a:pt x="3093764" y="36710"/>
                          <a:pt x="3291397" y="0"/>
                        </a:cubicBezTo>
                        <a:cubicBezTo>
                          <a:pt x="3489030" y="-36710"/>
                          <a:pt x="3649373" y="26751"/>
                          <a:pt x="3937816" y="0"/>
                        </a:cubicBezTo>
                        <a:cubicBezTo>
                          <a:pt x="4226259" y="-26751"/>
                          <a:pt x="4171126" y="3659"/>
                          <a:pt x="4370738" y="0"/>
                        </a:cubicBezTo>
                        <a:cubicBezTo>
                          <a:pt x="4570350" y="-3659"/>
                          <a:pt x="4971694" y="57093"/>
                          <a:pt x="5337401" y="0"/>
                        </a:cubicBezTo>
                        <a:cubicBezTo>
                          <a:pt x="5355905" y="213267"/>
                          <a:pt x="5289029" y="410792"/>
                          <a:pt x="5337401" y="622663"/>
                        </a:cubicBezTo>
                        <a:cubicBezTo>
                          <a:pt x="5385773" y="834534"/>
                          <a:pt x="5293811" y="963029"/>
                          <a:pt x="5337401" y="1245326"/>
                        </a:cubicBezTo>
                        <a:cubicBezTo>
                          <a:pt x="5380991" y="1527623"/>
                          <a:pt x="5330595" y="1663885"/>
                          <a:pt x="5337401" y="1867989"/>
                        </a:cubicBezTo>
                        <a:cubicBezTo>
                          <a:pt x="5344207" y="2072093"/>
                          <a:pt x="5251118" y="2608546"/>
                          <a:pt x="5337401" y="2830286"/>
                        </a:cubicBezTo>
                        <a:cubicBezTo>
                          <a:pt x="5193145" y="2836774"/>
                          <a:pt x="5016887" y="2785644"/>
                          <a:pt x="4797730" y="2830286"/>
                        </a:cubicBezTo>
                        <a:cubicBezTo>
                          <a:pt x="4578573" y="2874928"/>
                          <a:pt x="4412435" y="2800370"/>
                          <a:pt x="4097938" y="2830286"/>
                        </a:cubicBezTo>
                        <a:cubicBezTo>
                          <a:pt x="3783441" y="2860202"/>
                          <a:pt x="3726447" y="2799398"/>
                          <a:pt x="3451519" y="2830286"/>
                        </a:cubicBezTo>
                        <a:cubicBezTo>
                          <a:pt x="3176591" y="2861174"/>
                          <a:pt x="3215919" y="2788162"/>
                          <a:pt x="3018597" y="2830286"/>
                        </a:cubicBezTo>
                        <a:cubicBezTo>
                          <a:pt x="2821275" y="2872410"/>
                          <a:pt x="2519285" y="2779201"/>
                          <a:pt x="2372178" y="2830286"/>
                        </a:cubicBezTo>
                        <a:cubicBezTo>
                          <a:pt x="2225071" y="2881371"/>
                          <a:pt x="2054396" y="2810044"/>
                          <a:pt x="1939256" y="2830286"/>
                        </a:cubicBezTo>
                        <a:cubicBezTo>
                          <a:pt x="1824116" y="2850528"/>
                          <a:pt x="1574529" y="2794462"/>
                          <a:pt x="1239463" y="2830286"/>
                        </a:cubicBezTo>
                        <a:cubicBezTo>
                          <a:pt x="904397" y="2866110"/>
                          <a:pt x="729895" y="2826147"/>
                          <a:pt x="593045" y="2830286"/>
                        </a:cubicBezTo>
                        <a:cubicBezTo>
                          <a:pt x="456195" y="2834425"/>
                          <a:pt x="121250" y="2822040"/>
                          <a:pt x="0" y="2830286"/>
                        </a:cubicBezTo>
                        <a:cubicBezTo>
                          <a:pt x="-1875" y="2682768"/>
                          <a:pt x="12811" y="2361313"/>
                          <a:pt x="0" y="2207623"/>
                        </a:cubicBezTo>
                        <a:cubicBezTo>
                          <a:pt x="-12811" y="2053933"/>
                          <a:pt x="3592" y="1923494"/>
                          <a:pt x="0" y="1698172"/>
                        </a:cubicBezTo>
                        <a:cubicBezTo>
                          <a:pt x="-3592" y="1472850"/>
                          <a:pt x="30326" y="1427977"/>
                          <a:pt x="0" y="1217023"/>
                        </a:cubicBezTo>
                        <a:cubicBezTo>
                          <a:pt x="-30326" y="1006069"/>
                          <a:pt x="22459" y="790884"/>
                          <a:pt x="0" y="622663"/>
                        </a:cubicBezTo>
                        <a:cubicBezTo>
                          <a:pt x="-22459" y="454442"/>
                          <a:pt x="37875" y="219583"/>
                          <a:pt x="0" y="0"/>
                        </a:cubicBezTo>
                        <a:close/>
                      </a:path>
                      <a:path w="5337401" h="2830286" stroke="0" extrusionOk="0">
                        <a:moveTo>
                          <a:pt x="0" y="0"/>
                        </a:moveTo>
                        <a:cubicBezTo>
                          <a:pt x="190143" y="-29168"/>
                          <a:pt x="446001" y="13817"/>
                          <a:pt x="646419" y="0"/>
                        </a:cubicBezTo>
                        <a:cubicBezTo>
                          <a:pt x="846837" y="-13817"/>
                          <a:pt x="1025967" y="55119"/>
                          <a:pt x="1132715" y="0"/>
                        </a:cubicBezTo>
                        <a:cubicBezTo>
                          <a:pt x="1239463" y="-55119"/>
                          <a:pt x="1555420" y="1094"/>
                          <a:pt x="1672386" y="0"/>
                        </a:cubicBezTo>
                        <a:cubicBezTo>
                          <a:pt x="1789352" y="-1094"/>
                          <a:pt x="2071430" y="36212"/>
                          <a:pt x="2372178" y="0"/>
                        </a:cubicBezTo>
                        <a:cubicBezTo>
                          <a:pt x="2672926" y="-36212"/>
                          <a:pt x="2787870" y="55612"/>
                          <a:pt x="3071971" y="0"/>
                        </a:cubicBezTo>
                        <a:cubicBezTo>
                          <a:pt x="3356072" y="-55612"/>
                          <a:pt x="3379141" y="41226"/>
                          <a:pt x="3665015" y="0"/>
                        </a:cubicBezTo>
                        <a:cubicBezTo>
                          <a:pt x="3950889" y="-41226"/>
                          <a:pt x="4033164" y="53315"/>
                          <a:pt x="4204686" y="0"/>
                        </a:cubicBezTo>
                        <a:cubicBezTo>
                          <a:pt x="4376208" y="-53315"/>
                          <a:pt x="4506423" y="24022"/>
                          <a:pt x="4637608" y="0"/>
                        </a:cubicBezTo>
                        <a:cubicBezTo>
                          <a:pt x="4768793" y="-24022"/>
                          <a:pt x="5149512" y="45810"/>
                          <a:pt x="5337401" y="0"/>
                        </a:cubicBezTo>
                        <a:cubicBezTo>
                          <a:pt x="5395333" y="134770"/>
                          <a:pt x="5334618" y="443521"/>
                          <a:pt x="5337401" y="594360"/>
                        </a:cubicBezTo>
                        <a:cubicBezTo>
                          <a:pt x="5340184" y="745199"/>
                          <a:pt x="5279751" y="968288"/>
                          <a:pt x="5337401" y="1075509"/>
                        </a:cubicBezTo>
                        <a:cubicBezTo>
                          <a:pt x="5395051" y="1182730"/>
                          <a:pt x="5316297" y="1481334"/>
                          <a:pt x="5337401" y="1698172"/>
                        </a:cubicBezTo>
                        <a:cubicBezTo>
                          <a:pt x="5358505" y="1915010"/>
                          <a:pt x="5276664" y="2054068"/>
                          <a:pt x="5337401" y="2235926"/>
                        </a:cubicBezTo>
                        <a:cubicBezTo>
                          <a:pt x="5398138" y="2417784"/>
                          <a:pt x="5324875" y="2635893"/>
                          <a:pt x="5337401" y="2830286"/>
                        </a:cubicBezTo>
                        <a:cubicBezTo>
                          <a:pt x="5089621" y="2878363"/>
                          <a:pt x="4982876" y="2797564"/>
                          <a:pt x="4797730" y="2830286"/>
                        </a:cubicBezTo>
                        <a:cubicBezTo>
                          <a:pt x="4612584" y="2863008"/>
                          <a:pt x="4359358" y="2760805"/>
                          <a:pt x="4151312" y="2830286"/>
                        </a:cubicBezTo>
                        <a:cubicBezTo>
                          <a:pt x="3943266" y="2899767"/>
                          <a:pt x="3721714" y="2774168"/>
                          <a:pt x="3451519" y="2830286"/>
                        </a:cubicBezTo>
                        <a:cubicBezTo>
                          <a:pt x="3181324" y="2886404"/>
                          <a:pt x="2935604" y="2752774"/>
                          <a:pt x="2805101" y="2830286"/>
                        </a:cubicBezTo>
                        <a:cubicBezTo>
                          <a:pt x="2674598" y="2907798"/>
                          <a:pt x="2308967" y="2789022"/>
                          <a:pt x="2105308" y="2830286"/>
                        </a:cubicBezTo>
                        <a:cubicBezTo>
                          <a:pt x="1901649" y="2871550"/>
                          <a:pt x="1704302" y="2800725"/>
                          <a:pt x="1512264" y="2830286"/>
                        </a:cubicBezTo>
                        <a:cubicBezTo>
                          <a:pt x="1320226" y="2859847"/>
                          <a:pt x="1265775" y="2814136"/>
                          <a:pt x="1079341" y="2830286"/>
                        </a:cubicBezTo>
                        <a:cubicBezTo>
                          <a:pt x="892907" y="2846436"/>
                          <a:pt x="807503" y="2815461"/>
                          <a:pt x="646419" y="2830286"/>
                        </a:cubicBezTo>
                        <a:cubicBezTo>
                          <a:pt x="485335" y="2845111"/>
                          <a:pt x="146775" y="2820032"/>
                          <a:pt x="0" y="2830286"/>
                        </a:cubicBezTo>
                        <a:cubicBezTo>
                          <a:pt x="-15276" y="2523998"/>
                          <a:pt x="26234" y="2407519"/>
                          <a:pt x="0" y="2207623"/>
                        </a:cubicBezTo>
                        <a:cubicBezTo>
                          <a:pt x="-26234" y="2007727"/>
                          <a:pt x="36149" y="1892436"/>
                          <a:pt x="0" y="1669869"/>
                        </a:cubicBezTo>
                        <a:cubicBezTo>
                          <a:pt x="-36149" y="1447302"/>
                          <a:pt x="54815" y="1427010"/>
                          <a:pt x="0" y="1188720"/>
                        </a:cubicBezTo>
                        <a:cubicBezTo>
                          <a:pt x="-54815" y="950430"/>
                          <a:pt x="55643" y="783805"/>
                          <a:pt x="0" y="650966"/>
                        </a:cubicBezTo>
                        <a:cubicBezTo>
                          <a:pt x="-55643" y="518127"/>
                          <a:pt x="74438" y="15056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3600" dirty="0">
                <a:solidFill>
                  <a:srgbClr val="000000"/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Servicios</a:t>
            </a:r>
            <a:endParaRPr lang="es-CL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6496359B-A63D-764C-DB8C-C520A0200627}"/>
              </a:ext>
            </a:extLst>
          </p:cNvPr>
          <p:cNvSpPr/>
          <p:nvPr/>
        </p:nvSpPr>
        <p:spPr>
          <a:xfrm>
            <a:off x="11525137" y="203199"/>
            <a:ext cx="348343" cy="34834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54A8B0BA-6257-F0CE-40D8-EAFCAF91BE05}"/>
              </a:ext>
            </a:extLst>
          </p:cNvPr>
          <p:cNvSpPr/>
          <p:nvPr/>
        </p:nvSpPr>
        <p:spPr>
          <a:xfrm rot="10800000">
            <a:off x="10069337" y="210344"/>
            <a:ext cx="348343" cy="34834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360DF67E-C1C4-E875-47FE-E0D4115DBC53}"/>
              </a:ext>
            </a:extLst>
          </p:cNvPr>
          <p:cNvSpPr/>
          <p:nvPr/>
        </p:nvSpPr>
        <p:spPr>
          <a:xfrm>
            <a:off x="11553709" y="6250500"/>
            <a:ext cx="348343" cy="34834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9" name="Rectángulo: esquinas redondeadas 38">
            <a:extLst>
              <a:ext uri="{FF2B5EF4-FFF2-40B4-BE49-F238E27FC236}">
                <a16:creationId xmlns:a16="http://schemas.microsoft.com/office/drawing/2014/main" id="{56C932F3-8B2B-A4E4-43D2-20DAF6A281BF}"/>
              </a:ext>
            </a:extLst>
          </p:cNvPr>
          <p:cNvSpPr/>
          <p:nvPr/>
        </p:nvSpPr>
        <p:spPr>
          <a:xfrm>
            <a:off x="585666" y="1"/>
            <a:ext cx="4715953" cy="210343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6C143C9E-1D10-3E28-D79A-C83B0A7E7B49}"/>
              </a:ext>
            </a:extLst>
          </p:cNvPr>
          <p:cNvSpPr/>
          <p:nvPr/>
        </p:nvSpPr>
        <p:spPr>
          <a:xfrm rot="16200000">
            <a:off x="-2230339" y="4113229"/>
            <a:ext cx="4715953" cy="255275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C0A9231-A795-4163-49CE-7C2C21698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681" y="1884518"/>
            <a:ext cx="3764235" cy="2274501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3FD64935-793A-AEC2-F776-C22B5730986E}"/>
              </a:ext>
            </a:extLst>
          </p:cNvPr>
          <p:cNvSpPr txBox="1"/>
          <p:nvPr/>
        </p:nvSpPr>
        <p:spPr>
          <a:xfrm>
            <a:off x="4620322" y="2045032"/>
            <a:ext cx="700314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dirty="0" err="1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Ursus</a:t>
            </a:r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L" dirty="0" err="1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Trotter</a:t>
            </a:r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es una compañía que ha consolidado el proceso de calidad y vanguardia tecnológica, que hace de la misma un sello de calidad garantizado. Esta empresa chilena con más de 80 años esta enfocada en la fabricación, diseño y ventas de electrodomésticos de calidad para el hogar.</a:t>
            </a:r>
          </a:p>
          <a:p>
            <a:pPr algn="ctr"/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CONTACTO</a:t>
            </a:r>
          </a:p>
          <a:p>
            <a:pPr algn="ctr"/>
            <a:endParaRPr lang="es-CL" dirty="0">
              <a:ln w="9525" cap="rnd" cmpd="sng" algn="ctr">
                <a:solidFill>
                  <a:srgbClr val="404040"/>
                </a:solidFill>
                <a:prstDash val="solid"/>
                <a:bevel/>
              </a:ln>
              <a:solidFill>
                <a:srgbClr val="40404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Cecilia Carvajal</a:t>
            </a:r>
          </a:p>
          <a:p>
            <a:pPr algn="ctr"/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+56 9 7363 6470  </a:t>
            </a:r>
          </a:p>
          <a:p>
            <a:pPr algn="ctr"/>
            <a:r>
              <a:rPr lang="es-CL" dirty="0">
                <a:ln w="9525" cap="rnd" cmpd="sng" algn="ctr">
                  <a:solidFill>
                    <a:srgbClr val="3D12F2"/>
                  </a:solidFill>
                  <a:prstDash val="solid"/>
                  <a:bevel/>
                </a:ln>
                <a:solidFill>
                  <a:srgbClr val="3D12F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ceciliacarvajal@ursustrotter.cl </a:t>
            </a:r>
          </a:p>
          <a:p>
            <a:pPr algn="ctr"/>
            <a:endParaRPr lang="es-CL" dirty="0">
              <a:ln w="9525" cap="rnd" cmpd="sng" algn="ctr">
                <a:solidFill>
                  <a:srgbClr val="404040"/>
                </a:solidFill>
                <a:prstDash val="solid"/>
                <a:bevel/>
              </a:ln>
              <a:solidFill>
                <a:srgbClr val="40404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Jaime Donoso</a:t>
            </a:r>
          </a:p>
          <a:p>
            <a:pPr algn="ctr"/>
            <a:r>
              <a:rPr lang="es-CL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+569 90855693</a:t>
            </a:r>
          </a:p>
          <a:p>
            <a:pPr algn="ctr"/>
            <a:r>
              <a:rPr lang="es-CL" dirty="0">
                <a:ln w="9525" cap="rnd" cmpd="sng" algn="ctr">
                  <a:solidFill>
                    <a:srgbClr val="3D12F2"/>
                  </a:solidFill>
                  <a:prstDash val="solid"/>
                  <a:bevel/>
                </a:ln>
                <a:solidFill>
                  <a:srgbClr val="3D12F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Jaime.donoso@coopeuch.cl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54E440E-A771-97FB-DBB1-3CB6942BF2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1263" y="5420094"/>
            <a:ext cx="285664" cy="28566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BE74F91-41D2-2769-749C-3F9228A1DD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0498" y="4288146"/>
            <a:ext cx="286537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841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13791</TotalTime>
  <Words>1812</Words>
  <Application>Microsoft Office PowerPoint</Application>
  <PresentationFormat>Panorámica</PresentationFormat>
  <Paragraphs>290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4" baseType="lpstr">
      <vt:lpstr>Arial</vt:lpstr>
      <vt:lpstr>Britannic Bold</vt:lpstr>
      <vt:lpstr>Calibri</vt:lpstr>
      <vt:lpstr>Calibri Light</vt:lpstr>
      <vt:lpstr>helvetica-w01-light</vt:lpstr>
      <vt:lpstr>Open Sans</vt:lpstr>
      <vt:lpstr>Quicksand</vt:lpstr>
      <vt:lpstr>Segoe UI Historic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9430</dc:creator>
  <cp:lastModifiedBy>diseñadora grafica</cp:lastModifiedBy>
  <cp:revision>76</cp:revision>
  <dcterms:created xsi:type="dcterms:W3CDTF">2022-06-15T00:20:38Z</dcterms:created>
  <dcterms:modified xsi:type="dcterms:W3CDTF">2022-12-02T20:53:39Z</dcterms:modified>
</cp:coreProperties>
</file>